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8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1024E-0AB8-469B-81EF-2C26462B5112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F4543C2-F996-48ED-9C9C-AAD8F5A01F3E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BA563E1C-8328-4F69-87CF-3AAE21E12179}" type="parTrans" cxnId="{414DF307-E1FF-433A-9E90-F3F0E8C5A1B5}">
      <dgm:prSet/>
      <dgm:spPr/>
      <dgm:t>
        <a:bodyPr/>
        <a:lstStyle/>
        <a:p>
          <a:endParaRPr lang="en-US"/>
        </a:p>
      </dgm:t>
    </dgm:pt>
    <dgm:pt modelId="{F3A3E7F2-7F25-4177-958E-361EBD957B74}" type="sibTrans" cxnId="{414DF307-E1FF-433A-9E90-F3F0E8C5A1B5}">
      <dgm:prSet/>
      <dgm:spPr/>
      <dgm:t>
        <a:bodyPr/>
        <a:lstStyle/>
        <a:p>
          <a:endParaRPr lang="en-US"/>
        </a:p>
      </dgm:t>
    </dgm:pt>
    <dgm:pt modelId="{DD720DFA-7F32-41B3-95A1-C47708D51C1D}">
      <dgm:prSet phldrT="[Text]"/>
      <dgm:spPr/>
      <dgm:t>
        <a:bodyPr/>
        <a:lstStyle/>
        <a:p>
          <a:r>
            <a:rPr lang="en-US" dirty="0"/>
            <a:t>Location; start date; growth cessation date; out date; smoldering stopped date</a:t>
          </a:r>
        </a:p>
      </dgm:t>
    </dgm:pt>
    <dgm:pt modelId="{88B5272E-75DE-4BCA-8104-A1D640EE03BD}" type="parTrans" cxnId="{39D09B6B-4C10-450A-84F5-26CDFE39F6B6}">
      <dgm:prSet/>
      <dgm:spPr/>
      <dgm:t>
        <a:bodyPr/>
        <a:lstStyle/>
        <a:p>
          <a:endParaRPr lang="en-US"/>
        </a:p>
      </dgm:t>
    </dgm:pt>
    <dgm:pt modelId="{7C077116-3668-4E5C-BC95-111915EAB8E7}" type="sibTrans" cxnId="{39D09B6B-4C10-450A-84F5-26CDFE39F6B6}">
      <dgm:prSet/>
      <dgm:spPr/>
      <dgm:t>
        <a:bodyPr/>
        <a:lstStyle/>
        <a:p>
          <a:endParaRPr lang="en-US"/>
        </a:p>
      </dgm:t>
    </dgm:pt>
    <dgm:pt modelId="{1582D107-561E-4DE2-9D56-4C8A60521B2A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CCD6BC07-EF8C-4720-9C78-F936F0F61432}" type="parTrans" cxnId="{C7DD3527-735B-411B-A3FF-8C74A0C9D25A}">
      <dgm:prSet/>
      <dgm:spPr/>
      <dgm:t>
        <a:bodyPr/>
        <a:lstStyle/>
        <a:p>
          <a:endParaRPr lang="en-US"/>
        </a:p>
      </dgm:t>
    </dgm:pt>
    <dgm:pt modelId="{2BFA5ED7-EA98-488F-BB44-F4F6AB87662C}" type="sibTrans" cxnId="{C7DD3527-735B-411B-A3FF-8C74A0C9D25A}">
      <dgm:prSet/>
      <dgm:spPr/>
      <dgm:t>
        <a:bodyPr/>
        <a:lstStyle/>
        <a:p>
          <a:endParaRPr lang="en-US"/>
        </a:p>
      </dgm:t>
    </dgm:pt>
    <dgm:pt modelId="{A891286A-36EB-489A-B308-2AA41492AAED}">
      <dgm:prSet phldrT="[Text]"/>
      <dgm:spPr/>
      <dgm:t>
        <a:bodyPr/>
        <a:lstStyle/>
        <a:p>
          <a:r>
            <a:rPr lang="en-US" dirty="0"/>
            <a:t>Acres or tons/day; burn type; fuel type; fuel loading; fuel moisture</a:t>
          </a:r>
        </a:p>
      </dgm:t>
    </dgm:pt>
    <dgm:pt modelId="{2BC6D89D-768B-4336-817D-D084345C6F89}" type="parTrans" cxnId="{520AA984-5CE8-4712-AC5D-898BB70576FC}">
      <dgm:prSet/>
      <dgm:spPr/>
      <dgm:t>
        <a:bodyPr/>
        <a:lstStyle/>
        <a:p>
          <a:endParaRPr lang="en-US"/>
        </a:p>
      </dgm:t>
    </dgm:pt>
    <dgm:pt modelId="{1568A767-401F-4479-A910-8C802A672967}" type="sibTrans" cxnId="{520AA984-5CE8-4712-AC5D-898BB70576FC}">
      <dgm:prSet/>
      <dgm:spPr/>
      <dgm:t>
        <a:bodyPr/>
        <a:lstStyle/>
        <a:p>
          <a:endParaRPr lang="en-US"/>
        </a:p>
      </dgm:t>
    </dgm:pt>
    <dgm:pt modelId="{4DEB0BBE-800E-4059-A5BF-EFFFED8F8291}">
      <dgm:prSet phldrT="[Text]"/>
      <dgm:spPr/>
      <dgm:t>
        <a:bodyPr/>
        <a:lstStyle/>
        <a:p>
          <a:r>
            <a:rPr lang="en-US" dirty="0"/>
            <a:t>FCCS - fuel type &amp; loading; WFAS – fuel moisture; burn type – reporting/permits; spatiotemporal rules</a:t>
          </a:r>
        </a:p>
      </dgm:t>
    </dgm:pt>
    <dgm:pt modelId="{D9235702-683B-4B75-9972-947AB3F6EC63}" type="parTrans" cxnId="{0FF9D8B6-EA2C-4012-8151-B40970588D55}">
      <dgm:prSet/>
      <dgm:spPr/>
      <dgm:t>
        <a:bodyPr/>
        <a:lstStyle/>
        <a:p>
          <a:endParaRPr lang="en-US"/>
        </a:p>
      </dgm:t>
    </dgm:pt>
    <dgm:pt modelId="{41043D12-3C76-421F-8301-3D0763F3A8BB}" type="sibTrans" cxnId="{0FF9D8B6-EA2C-4012-8151-B40970588D55}">
      <dgm:prSet/>
      <dgm:spPr/>
      <dgm:t>
        <a:bodyPr/>
        <a:lstStyle/>
        <a:p>
          <a:endParaRPr lang="en-US"/>
        </a:p>
      </dgm:t>
    </dgm:pt>
    <dgm:pt modelId="{DE472C0D-8975-4BB3-B163-07F2F9C508C0}">
      <dgm:prSet phldrT="[Text]"/>
      <dgm:spPr/>
      <dgm:t>
        <a:bodyPr/>
        <a:lstStyle/>
        <a:p>
          <a:r>
            <a:rPr lang="en-US" dirty="0"/>
            <a:t>Consumption</a:t>
          </a:r>
        </a:p>
      </dgm:t>
    </dgm:pt>
    <dgm:pt modelId="{3F602C8A-E3F9-4607-B5D3-D777DD013628}" type="parTrans" cxnId="{03743CE0-1345-4711-9448-DD0068DA283F}">
      <dgm:prSet/>
      <dgm:spPr/>
      <dgm:t>
        <a:bodyPr/>
        <a:lstStyle/>
        <a:p>
          <a:endParaRPr lang="en-US"/>
        </a:p>
      </dgm:t>
    </dgm:pt>
    <dgm:pt modelId="{66ADFCF6-001B-478C-9AB1-46590A9B75A2}" type="sibTrans" cxnId="{03743CE0-1345-4711-9448-DD0068DA283F}">
      <dgm:prSet/>
      <dgm:spPr/>
      <dgm:t>
        <a:bodyPr/>
        <a:lstStyle/>
        <a:p>
          <a:endParaRPr lang="en-US"/>
        </a:p>
      </dgm:t>
    </dgm:pt>
    <dgm:pt modelId="{3C42F227-617A-482D-9B6B-F6AD506D6D96}">
      <dgm:prSet phldrT="[Text]"/>
      <dgm:spPr/>
      <dgm:t>
        <a:bodyPr/>
        <a:lstStyle/>
        <a:p>
          <a:r>
            <a:rPr lang="en-US" dirty="0"/>
            <a:t>Tons burned</a:t>
          </a:r>
        </a:p>
      </dgm:t>
    </dgm:pt>
    <dgm:pt modelId="{A89B5C30-76E5-478D-B024-FCBCB3460E38}" type="parTrans" cxnId="{593FAD2F-8C70-4112-B55D-4DC3F4E13108}">
      <dgm:prSet/>
      <dgm:spPr/>
      <dgm:t>
        <a:bodyPr/>
        <a:lstStyle/>
        <a:p>
          <a:endParaRPr lang="en-US"/>
        </a:p>
      </dgm:t>
    </dgm:pt>
    <dgm:pt modelId="{BBB85779-70C9-4D85-BCD3-44644C02D66B}" type="sibTrans" cxnId="{593FAD2F-8C70-4112-B55D-4DC3F4E13108}">
      <dgm:prSet/>
      <dgm:spPr/>
      <dgm:t>
        <a:bodyPr/>
        <a:lstStyle/>
        <a:p>
          <a:endParaRPr lang="en-US"/>
        </a:p>
      </dgm:t>
    </dgm:pt>
    <dgm:pt modelId="{B27FEB29-DA0B-40FC-AAAE-509EC396116F}">
      <dgm:prSet phldrT="[Text]"/>
      <dgm:spPr/>
      <dgm:t>
        <a:bodyPr/>
        <a:lstStyle/>
        <a:p>
          <a:r>
            <a:rPr lang="en-US" dirty="0"/>
            <a:t>BlueSky modeling framework; FOFEM; reporting/permits; assumptions</a:t>
          </a:r>
        </a:p>
      </dgm:t>
    </dgm:pt>
    <dgm:pt modelId="{1E8316CD-5647-4969-94B2-F0A51C366CB2}" type="parTrans" cxnId="{F0CCD453-BCD1-428D-8908-AFDFBC748F0D}">
      <dgm:prSet/>
      <dgm:spPr/>
      <dgm:t>
        <a:bodyPr/>
        <a:lstStyle/>
        <a:p>
          <a:endParaRPr lang="en-US"/>
        </a:p>
      </dgm:t>
    </dgm:pt>
    <dgm:pt modelId="{E82A801A-D289-43E6-A1DE-6F87D7630241}" type="sibTrans" cxnId="{F0CCD453-BCD1-428D-8908-AFDFBC748F0D}">
      <dgm:prSet/>
      <dgm:spPr/>
      <dgm:t>
        <a:bodyPr/>
        <a:lstStyle/>
        <a:p>
          <a:endParaRPr lang="en-US"/>
        </a:p>
      </dgm:t>
    </dgm:pt>
    <dgm:pt modelId="{900B4513-A1C9-4B97-AC07-E29D6DFA203F}">
      <dgm:prSet phldrT="[Text]"/>
      <dgm:spPr/>
      <dgm:t>
        <a:bodyPr/>
        <a:lstStyle/>
        <a:p>
          <a:r>
            <a:rPr lang="en-US" dirty="0"/>
            <a:t>Emission Factors</a:t>
          </a:r>
        </a:p>
      </dgm:t>
    </dgm:pt>
    <dgm:pt modelId="{F10AF5A2-F49B-48CC-8F2E-B6E548A4C505}" type="parTrans" cxnId="{185E5BA4-35DC-46B6-B761-9952D91C16AC}">
      <dgm:prSet/>
      <dgm:spPr/>
      <dgm:t>
        <a:bodyPr/>
        <a:lstStyle/>
        <a:p>
          <a:endParaRPr lang="en-US"/>
        </a:p>
      </dgm:t>
    </dgm:pt>
    <dgm:pt modelId="{EA10412B-94E2-49CA-8347-B2BB3D25821F}" type="sibTrans" cxnId="{185E5BA4-35DC-46B6-B761-9952D91C16AC}">
      <dgm:prSet/>
      <dgm:spPr/>
      <dgm:t>
        <a:bodyPr/>
        <a:lstStyle/>
        <a:p>
          <a:endParaRPr lang="en-US"/>
        </a:p>
      </dgm:t>
    </dgm:pt>
    <dgm:pt modelId="{FA0CECC0-A1AB-4035-B242-9AC9638FF7F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Emissions Inventory</a:t>
          </a:r>
        </a:p>
      </dgm:t>
    </dgm:pt>
    <dgm:pt modelId="{A087A3BD-BC8E-4CA6-9CCF-9E8C5AC6CEAA}" type="parTrans" cxnId="{F54C0706-1C4D-45D0-BC0B-8B86EC3AAD5B}">
      <dgm:prSet/>
      <dgm:spPr/>
      <dgm:t>
        <a:bodyPr/>
        <a:lstStyle/>
        <a:p>
          <a:endParaRPr lang="en-US"/>
        </a:p>
      </dgm:t>
    </dgm:pt>
    <dgm:pt modelId="{588AFC97-1CDD-487C-9DA4-73149D7A9F5E}" type="sibTrans" cxnId="{F54C0706-1C4D-45D0-BC0B-8B86EC3AAD5B}">
      <dgm:prSet/>
      <dgm:spPr/>
      <dgm:t>
        <a:bodyPr/>
        <a:lstStyle/>
        <a:p>
          <a:endParaRPr lang="en-US"/>
        </a:p>
      </dgm:t>
    </dgm:pt>
    <dgm:pt modelId="{D248E495-3EED-4F7D-B099-F230EB0E8311}">
      <dgm:prSet phldrT="[Text]"/>
      <dgm:spPr/>
      <dgm:t>
        <a:bodyPr/>
        <a:lstStyle/>
        <a:p>
          <a:r>
            <a:rPr lang="en-US" dirty="0"/>
            <a:t>Mass pollutant/ton burned</a:t>
          </a:r>
        </a:p>
      </dgm:t>
    </dgm:pt>
    <dgm:pt modelId="{BBC55E12-B1D0-4F6D-8079-D1785D8B5BAB}" type="parTrans" cxnId="{356C4801-CA40-4F72-994D-6250DB13F0AA}">
      <dgm:prSet/>
      <dgm:spPr/>
      <dgm:t>
        <a:bodyPr/>
        <a:lstStyle/>
        <a:p>
          <a:endParaRPr lang="en-US"/>
        </a:p>
      </dgm:t>
    </dgm:pt>
    <dgm:pt modelId="{D0DB64CA-1C22-47E6-89BF-D253A5E9B233}" type="sibTrans" cxnId="{356C4801-CA40-4F72-994D-6250DB13F0AA}">
      <dgm:prSet/>
      <dgm:spPr/>
      <dgm:t>
        <a:bodyPr/>
        <a:lstStyle/>
        <a:p>
          <a:endParaRPr lang="en-US"/>
        </a:p>
      </dgm:t>
    </dgm:pt>
    <dgm:pt modelId="{FFDA643A-2819-45B4-843D-73A1A3BB3DC9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Tons pollutant/day</a:t>
          </a:r>
        </a:p>
      </dgm:t>
    </dgm:pt>
    <dgm:pt modelId="{7915EC16-B89B-4C6E-9832-DA6C887C0EAD}" type="parTrans" cxnId="{C32B2A63-C118-498A-B1C7-C6A2CB332F7B}">
      <dgm:prSet/>
      <dgm:spPr/>
      <dgm:t>
        <a:bodyPr/>
        <a:lstStyle/>
        <a:p>
          <a:endParaRPr lang="en-US"/>
        </a:p>
      </dgm:t>
    </dgm:pt>
    <dgm:pt modelId="{9D3470EF-E74A-4DBB-A29F-7BC67087A1DD}" type="sibTrans" cxnId="{C32B2A63-C118-498A-B1C7-C6A2CB332F7B}">
      <dgm:prSet/>
      <dgm:spPr/>
      <dgm:t>
        <a:bodyPr/>
        <a:lstStyle/>
        <a:p>
          <a:endParaRPr lang="en-US"/>
        </a:p>
      </dgm:t>
    </dgm:pt>
    <dgm:pt modelId="{7C5E9DA6-C9DA-4CE8-B474-296F96470993}">
      <dgm:prSet phldrT="[Text]"/>
      <dgm:spPr/>
      <dgm:t>
        <a:bodyPr/>
        <a:lstStyle/>
        <a:p>
          <a:r>
            <a:rPr lang="en-US" dirty="0"/>
            <a:t>AP-42; Missoula Lab; other references; embedded in consumption/emission calculation frameworks</a:t>
          </a:r>
        </a:p>
      </dgm:t>
    </dgm:pt>
    <dgm:pt modelId="{597685DB-E3DF-447D-8C94-240A5C579993}" type="parTrans" cxnId="{8D7404CC-8A37-41F0-90ED-C5ED14EC0DF0}">
      <dgm:prSet/>
      <dgm:spPr/>
      <dgm:t>
        <a:bodyPr/>
        <a:lstStyle/>
        <a:p>
          <a:endParaRPr lang="en-US"/>
        </a:p>
      </dgm:t>
    </dgm:pt>
    <dgm:pt modelId="{CF4172EB-C015-4DEA-AE03-C5DAF0330B47}" type="sibTrans" cxnId="{8D7404CC-8A37-41F0-90ED-C5ED14EC0DF0}">
      <dgm:prSet/>
      <dgm:spPr/>
      <dgm:t>
        <a:bodyPr/>
        <a:lstStyle/>
        <a:p>
          <a:endParaRPr lang="en-US"/>
        </a:p>
      </dgm:t>
    </dgm:pt>
    <dgm:pt modelId="{CDD3AB41-2E22-4576-86F8-6C0CEF3A7F1E}">
      <dgm:prSet phldrT="[Text]"/>
      <dgm:spPr/>
      <dgm:t>
        <a:bodyPr/>
        <a:lstStyle/>
        <a:p>
          <a:r>
            <a:rPr lang="en-US" dirty="0"/>
            <a:t>Sources of Data: </a:t>
          </a:r>
          <a:r>
            <a:rPr lang="en-US" u="sng" dirty="0"/>
            <a:t>Wildfire</a:t>
          </a:r>
          <a:r>
            <a:rPr lang="en-US" dirty="0"/>
            <a:t> – SMARTFIRE, ICS209, FRAP (CA); Rx – burn permit databases.  			   			  </a:t>
          </a:r>
          <a:r>
            <a:rPr lang="en-US" u="sng" dirty="0"/>
            <a:t>Satellite Detects</a:t>
          </a:r>
          <a:r>
            <a:rPr lang="en-US" dirty="0"/>
            <a:t> – all types of fire with sufficient heat signature; effort to categorize and cross-check</a:t>
          </a:r>
        </a:p>
      </dgm:t>
    </dgm:pt>
    <dgm:pt modelId="{4C16AD08-A2E1-4921-ADBB-18D075006639}" type="parTrans" cxnId="{F0087CB8-F44A-4A60-B3D4-6A350D77A3F8}">
      <dgm:prSet/>
      <dgm:spPr/>
      <dgm:t>
        <a:bodyPr/>
        <a:lstStyle/>
        <a:p>
          <a:endParaRPr lang="en-US"/>
        </a:p>
      </dgm:t>
    </dgm:pt>
    <dgm:pt modelId="{62DB3BCA-F4EE-4118-B151-B15D0B0D569B}" type="sibTrans" cxnId="{F0087CB8-F44A-4A60-B3D4-6A350D77A3F8}">
      <dgm:prSet/>
      <dgm:spPr/>
      <dgm:t>
        <a:bodyPr/>
        <a:lstStyle/>
        <a:p>
          <a:endParaRPr lang="en-US"/>
        </a:p>
      </dgm:t>
    </dgm:pt>
    <dgm:pt modelId="{2145E3B6-1221-4A50-A6C4-60BDA8B528FF}" type="pres">
      <dgm:prSet presAssocID="{0A91024E-0AB8-469B-81EF-2C26462B51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B566CB-AA0A-4E0C-B4BB-C214045CE562}" type="pres">
      <dgm:prSet presAssocID="{6F4543C2-F996-48ED-9C9C-AAD8F5A01F3E}" presName="composite" presStyleCnt="0"/>
      <dgm:spPr/>
    </dgm:pt>
    <dgm:pt modelId="{2793EE92-F662-433B-9904-51D39C95D09F}" type="pres">
      <dgm:prSet presAssocID="{6F4543C2-F996-48ED-9C9C-AAD8F5A01F3E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781CF-75A8-48C6-B56F-F92B522C1F9D}" type="pres">
      <dgm:prSet presAssocID="{6F4543C2-F996-48ED-9C9C-AAD8F5A01F3E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E63A6E-3E7F-4898-9AA2-479FFDE13E01}" type="pres">
      <dgm:prSet presAssocID="{F3A3E7F2-7F25-4177-958E-361EBD957B74}" presName="sp" presStyleCnt="0"/>
      <dgm:spPr/>
    </dgm:pt>
    <dgm:pt modelId="{EF328DDB-366E-44A8-8DB5-81C0E578D325}" type="pres">
      <dgm:prSet presAssocID="{1582D107-561E-4DE2-9D56-4C8A60521B2A}" presName="composite" presStyleCnt="0"/>
      <dgm:spPr/>
    </dgm:pt>
    <dgm:pt modelId="{BEE46C64-B91A-4906-84A7-216B55F20A76}" type="pres">
      <dgm:prSet presAssocID="{1582D107-561E-4DE2-9D56-4C8A60521B2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1359B-E84A-4E0E-AA80-1B606DBDDCE8}" type="pres">
      <dgm:prSet presAssocID="{1582D107-561E-4DE2-9D56-4C8A60521B2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EF010-9AD0-49FD-8756-2D54FDEA3C72}" type="pres">
      <dgm:prSet presAssocID="{2BFA5ED7-EA98-488F-BB44-F4F6AB87662C}" presName="sp" presStyleCnt="0"/>
      <dgm:spPr/>
    </dgm:pt>
    <dgm:pt modelId="{73A56F1E-9441-4715-85B8-54BF698C7271}" type="pres">
      <dgm:prSet presAssocID="{DE472C0D-8975-4BB3-B163-07F2F9C508C0}" presName="composite" presStyleCnt="0"/>
      <dgm:spPr/>
    </dgm:pt>
    <dgm:pt modelId="{9500BE0D-4F87-4038-8AC0-B6C0F3766472}" type="pres">
      <dgm:prSet presAssocID="{DE472C0D-8975-4BB3-B163-07F2F9C508C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932C5-756D-4BA8-96C8-26CAFBB15D71}" type="pres">
      <dgm:prSet presAssocID="{DE472C0D-8975-4BB3-B163-07F2F9C508C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6A4EC-7732-429B-9D74-C08218D7BE72}" type="pres">
      <dgm:prSet presAssocID="{66ADFCF6-001B-478C-9AB1-46590A9B75A2}" presName="sp" presStyleCnt="0"/>
      <dgm:spPr/>
    </dgm:pt>
    <dgm:pt modelId="{349F78E1-876D-4176-B8E5-CA75052D2D85}" type="pres">
      <dgm:prSet presAssocID="{900B4513-A1C9-4B97-AC07-E29D6DFA203F}" presName="composite" presStyleCnt="0"/>
      <dgm:spPr/>
    </dgm:pt>
    <dgm:pt modelId="{A3F78C4E-6191-4069-9D4B-22B84BC8AC4C}" type="pres">
      <dgm:prSet presAssocID="{900B4513-A1C9-4B97-AC07-E29D6DFA203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976E1-1186-4DE2-A95E-AFF9D007A16E}" type="pres">
      <dgm:prSet presAssocID="{900B4513-A1C9-4B97-AC07-E29D6DFA203F}" presName="descendantText" presStyleLbl="alignAcc1" presStyleIdx="3" presStyleCnt="5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7143B-EE3E-4FD5-8B01-5499FAF27CF4}" type="pres">
      <dgm:prSet presAssocID="{EA10412B-94E2-49CA-8347-B2BB3D25821F}" presName="sp" presStyleCnt="0"/>
      <dgm:spPr/>
    </dgm:pt>
    <dgm:pt modelId="{8C34BF63-5F04-40B7-A496-F2A958033968}" type="pres">
      <dgm:prSet presAssocID="{FA0CECC0-A1AB-4035-B242-9AC9638FF7FF}" presName="composite" presStyleCnt="0"/>
      <dgm:spPr/>
    </dgm:pt>
    <dgm:pt modelId="{2FB2A855-8D47-4F08-AABD-89C173B46D6C}" type="pres">
      <dgm:prSet presAssocID="{FA0CECC0-A1AB-4035-B242-9AC9638FF7F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6E5C5-30D1-4130-8641-CD63B115330A}" type="pres">
      <dgm:prSet presAssocID="{FA0CECC0-A1AB-4035-B242-9AC9638FF7F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5E5BA4-35DC-46B6-B761-9952D91C16AC}" srcId="{0A91024E-0AB8-469B-81EF-2C26462B5112}" destId="{900B4513-A1C9-4B97-AC07-E29D6DFA203F}" srcOrd="3" destOrd="0" parTransId="{F10AF5A2-F49B-48CC-8F2E-B6E548A4C505}" sibTransId="{EA10412B-94E2-49CA-8347-B2BB3D25821F}"/>
    <dgm:cxn modelId="{F8EBB087-5618-44E7-8509-7760EE3FDCE4}" type="presOf" srcId="{DD720DFA-7F32-41B3-95A1-C47708D51C1D}" destId="{C9C781CF-75A8-48C6-B56F-F92B522C1F9D}" srcOrd="0" destOrd="0" presId="urn:microsoft.com/office/officeart/2005/8/layout/chevron2"/>
    <dgm:cxn modelId="{93BBEDB6-A1F1-4C05-A400-A6598846D7EC}" type="presOf" srcId="{6F4543C2-F996-48ED-9C9C-AAD8F5A01F3E}" destId="{2793EE92-F662-433B-9904-51D39C95D09F}" srcOrd="0" destOrd="0" presId="urn:microsoft.com/office/officeart/2005/8/layout/chevron2"/>
    <dgm:cxn modelId="{F0087CB8-F44A-4A60-B3D4-6A350D77A3F8}" srcId="{6F4543C2-F996-48ED-9C9C-AAD8F5A01F3E}" destId="{CDD3AB41-2E22-4576-86F8-6C0CEF3A7F1E}" srcOrd="1" destOrd="0" parTransId="{4C16AD08-A2E1-4921-ADBB-18D075006639}" sibTransId="{62DB3BCA-F4EE-4118-B151-B15D0B0D569B}"/>
    <dgm:cxn modelId="{EBE9F8DB-EF83-43A8-9125-91A23CD768D7}" type="presOf" srcId="{D248E495-3EED-4F7D-B099-F230EB0E8311}" destId="{9AF976E1-1186-4DE2-A95E-AFF9D007A16E}" srcOrd="0" destOrd="0" presId="urn:microsoft.com/office/officeart/2005/8/layout/chevron2"/>
    <dgm:cxn modelId="{0FF9D8B6-EA2C-4012-8151-B40970588D55}" srcId="{1582D107-561E-4DE2-9D56-4C8A60521B2A}" destId="{4DEB0BBE-800E-4059-A5BF-EFFFED8F8291}" srcOrd="1" destOrd="0" parTransId="{D9235702-683B-4B75-9972-947AB3F6EC63}" sibTransId="{41043D12-3C76-421F-8301-3D0763F3A8BB}"/>
    <dgm:cxn modelId="{1A78E701-67EA-4B52-9F81-777D0400A7F2}" type="presOf" srcId="{FA0CECC0-A1AB-4035-B242-9AC9638FF7FF}" destId="{2FB2A855-8D47-4F08-AABD-89C173B46D6C}" srcOrd="0" destOrd="0" presId="urn:microsoft.com/office/officeart/2005/8/layout/chevron2"/>
    <dgm:cxn modelId="{F0CCD453-BCD1-428D-8908-AFDFBC748F0D}" srcId="{DE472C0D-8975-4BB3-B163-07F2F9C508C0}" destId="{B27FEB29-DA0B-40FC-AAAE-509EC396116F}" srcOrd="1" destOrd="0" parTransId="{1E8316CD-5647-4969-94B2-F0A51C366CB2}" sibTransId="{E82A801A-D289-43E6-A1DE-6F87D7630241}"/>
    <dgm:cxn modelId="{5061FE00-333E-48A4-9F0B-9815D0E6CAF3}" type="presOf" srcId="{1582D107-561E-4DE2-9D56-4C8A60521B2A}" destId="{BEE46C64-B91A-4906-84A7-216B55F20A76}" srcOrd="0" destOrd="0" presId="urn:microsoft.com/office/officeart/2005/8/layout/chevron2"/>
    <dgm:cxn modelId="{B52E57CA-FDCD-4852-965B-FC1975F3E743}" type="presOf" srcId="{4DEB0BBE-800E-4059-A5BF-EFFFED8F8291}" destId="{C501359B-E84A-4E0E-AA80-1B606DBDDCE8}" srcOrd="0" destOrd="1" presId="urn:microsoft.com/office/officeart/2005/8/layout/chevron2"/>
    <dgm:cxn modelId="{8D7404CC-8A37-41F0-90ED-C5ED14EC0DF0}" srcId="{900B4513-A1C9-4B97-AC07-E29D6DFA203F}" destId="{7C5E9DA6-C9DA-4CE8-B474-296F96470993}" srcOrd="1" destOrd="0" parTransId="{597685DB-E3DF-447D-8C94-240A5C579993}" sibTransId="{CF4172EB-C015-4DEA-AE03-C5DAF0330B47}"/>
    <dgm:cxn modelId="{C963E48B-2180-4819-84EF-D40B62CA1FB8}" type="presOf" srcId="{CDD3AB41-2E22-4576-86F8-6C0CEF3A7F1E}" destId="{C9C781CF-75A8-48C6-B56F-F92B522C1F9D}" srcOrd="0" destOrd="1" presId="urn:microsoft.com/office/officeart/2005/8/layout/chevron2"/>
    <dgm:cxn modelId="{ED8E8FA1-6F74-4F49-B6E5-50C0EB8C8B70}" type="presOf" srcId="{900B4513-A1C9-4B97-AC07-E29D6DFA203F}" destId="{A3F78C4E-6191-4069-9D4B-22B84BC8AC4C}" srcOrd="0" destOrd="0" presId="urn:microsoft.com/office/officeart/2005/8/layout/chevron2"/>
    <dgm:cxn modelId="{356C4801-CA40-4F72-994D-6250DB13F0AA}" srcId="{900B4513-A1C9-4B97-AC07-E29D6DFA203F}" destId="{D248E495-3EED-4F7D-B099-F230EB0E8311}" srcOrd="0" destOrd="0" parTransId="{BBC55E12-B1D0-4F6D-8079-D1785D8B5BAB}" sibTransId="{D0DB64CA-1C22-47E6-89BF-D253A5E9B233}"/>
    <dgm:cxn modelId="{586757FE-B701-4D8E-B3E1-53B8C0D10D02}" type="presOf" srcId="{FFDA643A-2819-45B4-843D-73A1A3BB3DC9}" destId="{8126E5C5-30D1-4130-8641-CD63B115330A}" srcOrd="0" destOrd="0" presId="urn:microsoft.com/office/officeart/2005/8/layout/chevron2"/>
    <dgm:cxn modelId="{F9ECDC89-6C70-4A8B-8E73-7F6F24E05C8F}" type="presOf" srcId="{7C5E9DA6-C9DA-4CE8-B474-296F96470993}" destId="{9AF976E1-1186-4DE2-A95E-AFF9D007A16E}" srcOrd="0" destOrd="1" presId="urn:microsoft.com/office/officeart/2005/8/layout/chevron2"/>
    <dgm:cxn modelId="{C7DD3527-735B-411B-A3FF-8C74A0C9D25A}" srcId="{0A91024E-0AB8-469B-81EF-2C26462B5112}" destId="{1582D107-561E-4DE2-9D56-4C8A60521B2A}" srcOrd="1" destOrd="0" parTransId="{CCD6BC07-EF8C-4720-9C78-F936F0F61432}" sibTransId="{2BFA5ED7-EA98-488F-BB44-F4F6AB87662C}"/>
    <dgm:cxn modelId="{AD3515A2-160A-47BC-BDA6-6650667C2144}" type="presOf" srcId="{DE472C0D-8975-4BB3-B163-07F2F9C508C0}" destId="{9500BE0D-4F87-4038-8AC0-B6C0F3766472}" srcOrd="0" destOrd="0" presId="urn:microsoft.com/office/officeart/2005/8/layout/chevron2"/>
    <dgm:cxn modelId="{BB0C0017-9B06-4F2E-8532-0E4622D0D811}" type="presOf" srcId="{3C42F227-617A-482D-9B6B-F6AD506D6D96}" destId="{D04932C5-756D-4BA8-96C8-26CAFBB15D71}" srcOrd="0" destOrd="0" presId="urn:microsoft.com/office/officeart/2005/8/layout/chevron2"/>
    <dgm:cxn modelId="{414DF307-E1FF-433A-9E90-F3F0E8C5A1B5}" srcId="{0A91024E-0AB8-469B-81EF-2C26462B5112}" destId="{6F4543C2-F996-48ED-9C9C-AAD8F5A01F3E}" srcOrd="0" destOrd="0" parTransId="{BA563E1C-8328-4F69-87CF-3AAE21E12179}" sibTransId="{F3A3E7F2-7F25-4177-958E-361EBD957B74}"/>
    <dgm:cxn modelId="{520AA984-5CE8-4712-AC5D-898BB70576FC}" srcId="{1582D107-561E-4DE2-9D56-4C8A60521B2A}" destId="{A891286A-36EB-489A-B308-2AA41492AAED}" srcOrd="0" destOrd="0" parTransId="{2BC6D89D-768B-4336-817D-D084345C6F89}" sibTransId="{1568A767-401F-4479-A910-8C802A672967}"/>
    <dgm:cxn modelId="{F54C0706-1C4D-45D0-BC0B-8B86EC3AAD5B}" srcId="{0A91024E-0AB8-469B-81EF-2C26462B5112}" destId="{FA0CECC0-A1AB-4035-B242-9AC9638FF7FF}" srcOrd="4" destOrd="0" parTransId="{A087A3BD-BC8E-4CA6-9CCF-9E8C5AC6CEAA}" sibTransId="{588AFC97-1CDD-487C-9DA4-73149D7A9F5E}"/>
    <dgm:cxn modelId="{39D09B6B-4C10-450A-84F5-26CDFE39F6B6}" srcId="{6F4543C2-F996-48ED-9C9C-AAD8F5A01F3E}" destId="{DD720DFA-7F32-41B3-95A1-C47708D51C1D}" srcOrd="0" destOrd="0" parTransId="{88B5272E-75DE-4BCA-8104-A1D640EE03BD}" sibTransId="{7C077116-3668-4E5C-BC95-111915EAB8E7}"/>
    <dgm:cxn modelId="{593FAD2F-8C70-4112-B55D-4DC3F4E13108}" srcId="{DE472C0D-8975-4BB3-B163-07F2F9C508C0}" destId="{3C42F227-617A-482D-9B6B-F6AD506D6D96}" srcOrd="0" destOrd="0" parTransId="{A89B5C30-76E5-478D-B024-FCBCB3460E38}" sibTransId="{BBB85779-70C9-4D85-BCD3-44644C02D66B}"/>
    <dgm:cxn modelId="{15FF454E-BA93-4B19-88F9-23B6075D2715}" type="presOf" srcId="{A891286A-36EB-489A-B308-2AA41492AAED}" destId="{C501359B-E84A-4E0E-AA80-1B606DBDDCE8}" srcOrd="0" destOrd="0" presId="urn:microsoft.com/office/officeart/2005/8/layout/chevron2"/>
    <dgm:cxn modelId="{03743CE0-1345-4711-9448-DD0068DA283F}" srcId="{0A91024E-0AB8-469B-81EF-2C26462B5112}" destId="{DE472C0D-8975-4BB3-B163-07F2F9C508C0}" srcOrd="2" destOrd="0" parTransId="{3F602C8A-E3F9-4607-B5D3-D777DD013628}" sibTransId="{66ADFCF6-001B-478C-9AB1-46590A9B75A2}"/>
    <dgm:cxn modelId="{B348460F-6B3E-4069-A3D9-63C7A5457D3E}" type="presOf" srcId="{B27FEB29-DA0B-40FC-AAAE-509EC396116F}" destId="{D04932C5-756D-4BA8-96C8-26CAFBB15D71}" srcOrd="0" destOrd="1" presId="urn:microsoft.com/office/officeart/2005/8/layout/chevron2"/>
    <dgm:cxn modelId="{C32B2A63-C118-498A-B1C7-C6A2CB332F7B}" srcId="{FA0CECC0-A1AB-4035-B242-9AC9638FF7FF}" destId="{FFDA643A-2819-45B4-843D-73A1A3BB3DC9}" srcOrd="0" destOrd="0" parTransId="{7915EC16-B89B-4C6E-9832-DA6C887C0EAD}" sibTransId="{9D3470EF-E74A-4DBB-A29F-7BC67087A1DD}"/>
    <dgm:cxn modelId="{39A94492-3598-46C4-B15F-A3278014D0BF}" type="presOf" srcId="{0A91024E-0AB8-469B-81EF-2C26462B5112}" destId="{2145E3B6-1221-4A50-A6C4-60BDA8B528FF}" srcOrd="0" destOrd="0" presId="urn:microsoft.com/office/officeart/2005/8/layout/chevron2"/>
    <dgm:cxn modelId="{4C85AFF9-F13E-4A89-B02A-1AECCD87B141}" type="presParOf" srcId="{2145E3B6-1221-4A50-A6C4-60BDA8B528FF}" destId="{98B566CB-AA0A-4E0C-B4BB-C214045CE562}" srcOrd="0" destOrd="0" presId="urn:microsoft.com/office/officeart/2005/8/layout/chevron2"/>
    <dgm:cxn modelId="{1ACA639F-6B2F-491E-A33F-866B96707DAC}" type="presParOf" srcId="{98B566CB-AA0A-4E0C-B4BB-C214045CE562}" destId="{2793EE92-F662-433B-9904-51D39C95D09F}" srcOrd="0" destOrd="0" presId="urn:microsoft.com/office/officeart/2005/8/layout/chevron2"/>
    <dgm:cxn modelId="{208791B3-A226-4BD9-97AB-889887EC2319}" type="presParOf" srcId="{98B566CB-AA0A-4E0C-B4BB-C214045CE562}" destId="{C9C781CF-75A8-48C6-B56F-F92B522C1F9D}" srcOrd="1" destOrd="0" presId="urn:microsoft.com/office/officeart/2005/8/layout/chevron2"/>
    <dgm:cxn modelId="{19252EDF-B04B-4619-859B-4A1CBD8A4A77}" type="presParOf" srcId="{2145E3B6-1221-4A50-A6C4-60BDA8B528FF}" destId="{ABE63A6E-3E7F-4898-9AA2-479FFDE13E01}" srcOrd="1" destOrd="0" presId="urn:microsoft.com/office/officeart/2005/8/layout/chevron2"/>
    <dgm:cxn modelId="{77F42D28-7FA5-4800-8969-7691ADBD6BC1}" type="presParOf" srcId="{2145E3B6-1221-4A50-A6C4-60BDA8B528FF}" destId="{EF328DDB-366E-44A8-8DB5-81C0E578D325}" srcOrd="2" destOrd="0" presId="urn:microsoft.com/office/officeart/2005/8/layout/chevron2"/>
    <dgm:cxn modelId="{9079B31F-8602-4348-A42F-6E5F06CCC7C3}" type="presParOf" srcId="{EF328DDB-366E-44A8-8DB5-81C0E578D325}" destId="{BEE46C64-B91A-4906-84A7-216B55F20A76}" srcOrd="0" destOrd="0" presId="urn:microsoft.com/office/officeart/2005/8/layout/chevron2"/>
    <dgm:cxn modelId="{3194C867-A140-42D3-A42D-1ED26ABFE83B}" type="presParOf" srcId="{EF328DDB-366E-44A8-8DB5-81C0E578D325}" destId="{C501359B-E84A-4E0E-AA80-1B606DBDDCE8}" srcOrd="1" destOrd="0" presId="urn:microsoft.com/office/officeart/2005/8/layout/chevron2"/>
    <dgm:cxn modelId="{0BA3B66A-0A16-4B47-928F-F326DDD72DC2}" type="presParOf" srcId="{2145E3B6-1221-4A50-A6C4-60BDA8B528FF}" destId="{730EF010-9AD0-49FD-8756-2D54FDEA3C72}" srcOrd="3" destOrd="0" presId="urn:microsoft.com/office/officeart/2005/8/layout/chevron2"/>
    <dgm:cxn modelId="{A89546F9-BB9D-4808-9A8B-DADF04661FE7}" type="presParOf" srcId="{2145E3B6-1221-4A50-A6C4-60BDA8B528FF}" destId="{73A56F1E-9441-4715-85B8-54BF698C7271}" srcOrd="4" destOrd="0" presId="urn:microsoft.com/office/officeart/2005/8/layout/chevron2"/>
    <dgm:cxn modelId="{3C65DE45-1344-40A1-AD40-FCAFC2E9698A}" type="presParOf" srcId="{73A56F1E-9441-4715-85B8-54BF698C7271}" destId="{9500BE0D-4F87-4038-8AC0-B6C0F3766472}" srcOrd="0" destOrd="0" presId="urn:microsoft.com/office/officeart/2005/8/layout/chevron2"/>
    <dgm:cxn modelId="{49FFA295-A7D9-4E65-BB8F-D9DE6A92A605}" type="presParOf" srcId="{73A56F1E-9441-4715-85B8-54BF698C7271}" destId="{D04932C5-756D-4BA8-96C8-26CAFBB15D71}" srcOrd="1" destOrd="0" presId="urn:microsoft.com/office/officeart/2005/8/layout/chevron2"/>
    <dgm:cxn modelId="{A68965FB-BD6B-416E-9B6A-B9C3EB0B965B}" type="presParOf" srcId="{2145E3B6-1221-4A50-A6C4-60BDA8B528FF}" destId="{7E16A4EC-7732-429B-9D74-C08218D7BE72}" srcOrd="5" destOrd="0" presId="urn:microsoft.com/office/officeart/2005/8/layout/chevron2"/>
    <dgm:cxn modelId="{4C9A0AE8-B6CC-4729-BB80-6687AC4B9243}" type="presParOf" srcId="{2145E3B6-1221-4A50-A6C4-60BDA8B528FF}" destId="{349F78E1-876D-4176-B8E5-CA75052D2D85}" srcOrd="6" destOrd="0" presId="urn:microsoft.com/office/officeart/2005/8/layout/chevron2"/>
    <dgm:cxn modelId="{F8AB5BF4-1335-47E9-9D2F-DED47F454640}" type="presParOf" srcId="{349F78E1-876D-4176-B8E5-CA75052D2D85}" destId="{A3F78C4E-6191-4069-9D4B-22B84BC8AC4C}" srcOrd="0" destOrd="0" presId="urn:microsoft.com/office/officeart/2005/8/layout/chevron2"/>
    <dgm:cxn modelId="{A1D9DBE6-44E1-464B-8DD9-F563B14F17C5}" type="presParOf" srcId="{349F78E1-876D-4176-B8E5-CA75052D2D85}" destId="{9AF976E1-1186-4DE2-A95E-AFF9D007A16E}" srcOrd="1" destOrd="0" presId="urn:microsoft.com/office/officeart/2005/8/layout/chevron2"/>
    <dgm:cxn modelId="{2AF33E6D-BA08-4048-B97C-591E56CDE925}" type="presParOf" srcId="{2145E3B6-1221-4A50-A6C4-60BDA8B528FF}" destId="{9A57143B-EE3E-4FD5-8B01-5499FAF27CF4}" srcOrd="7" destOrd="0" presId="urn:microsoft.com/office/officeart/2005/8/layout/chevron2"/>
    <dgm:cxn modelId="{2720A33F-87CE-46A1-B4BC-43D00429D6F4}" type="presParOf" srcId="{2145E3B6-1221-4A50-A6C4-60BDA8B528FF}" destId="{8C34BF63-5F04-40B7-A496-F2A958033968}" srcOrd="8" destOrd="0" presId="urn:microsoft.com/office/officeart/2005/8/layout/chevron2"/>
    <dgm:cxn modelId="{4D247241-A2EB-4CB6-9575-36C1DF69EE31}" type="presParOf" srcId="{8C34BF63-5F04-40B7-A496-F2A958033968}" destId="{2FB2A855-8D47-4F08-AABD-89C173B46D6C}" srcOrd="0" destOrd="0" presId="urn:microsoft.com/office/officeart/2005/8/layout/chevron2"/>
    <dgm:cxn modelId="{CBC1C6F5-9CD9-448B-8CAB-A6C555B76B90}" type="presParOf" srcId="{8C34BF63-5F04-40B7-A496-F2A958033968}" destId="{8126E5C5-30D1-4130-8641-CD63B1153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91024E-0AB8-469B-81EF-2C26462B5112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F4543C2-F996-48ED-9C9C-AAD8F5A01F3E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BA563E1C-8328-4F69-87CF-3AAE21E12179}" type="parTrans" cxnId="{414DF307-E1FF-433A-9E90-F3F0E8C5A1B5}">
      <dgm:prSet/>
      <dgm:spPr/>
      <dgm:t>
        <a:bodyPr/>
        <a:lstStyle/>
        <a:p>
          <a:endParaRPr lang="en-US"/>
        </a:p>
      </dgm:t>
    </dgm:pt>
    <dgm:pt modelId="{F3A3E7F2-7F25-4177-958E-361EBD957B74}" type="sibTrans" cxnId="{414DF307-E1FF-433A-9E90-F3F0E8C5A1B5}">
      <dgm:prSet/>
      <dgm:spPr/>
      <dgm:t>
        <a:bodyPr/>
        <a:lstStyle/>
        <a:p>
          <a:endParaRPr lang="en-US"/>
        </a:p>
      </dgm:t>
    </dgm:pt>
    <dgm:pt modelId="{DD720DFA-7F32-41B3-95A1-C47708D51C1D}">
      <dgm:prSet phldrT="[Text]"/>
      <dgm:spPr/>
      <dgm:t>
        <a:bodyPr/>
        <a:lstStyle/>
        <a:p>
          <a:r>
            <a:rPr lang="en-US" dirty="0"/>
            <a:t>Location; start date; growth cessation date; out date; smoldering stopped date</a:t>
          </a:r>
        </a:p>
      </dgm:t>
    </dgm:pt>
    <dgm:pt modelId="{88B5272E-75DE-4BCA-8104-A1D640EE03BD}" type="parTrans" cxnId="{39D09B6B-4C10-450A-84F5-26CDFE39F6B6}">
      <dgm:prSet/>
      <dgm:spPr/>
      <dgm:t>
        <a:bodyPr/>
        <a:lstStyle/>
        <a:p>
          <a:endParaRPr lang="en-US"/>
        </a:p>
      </dgm:t>
    </dgm:pt>
    <dgm:pt modelId="{7C077116-3668-4E5C-BC95-111915EAB8E7}" type="sibTrans" cxnId="{39D09B6B-4C10-450A-84F5-26CDFE39F6B6}">
      <dgm:prSet/>
      <dgm:spPr/>
      <dgm:t>
        <a:bodyPr/>
        <a:lstStyle/>
        <a:p>
          <a:endParaRPr lang="en-US"/>
        </a:p>
      </dgm:t>
    </dgm:pt>
    <dgm:pt modelId="{1582D107-561E-4DE2-9D56-4C8A60521B2A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CCD6BC07-EF8C-4720-9C78-F936F0F61432}" type="parTrans" cxnId="{C7DD3527-735B-411B-A3FF-8C74A0C9D25A}">
      <dgm:prSet/>
      <dgm:spPr/>
      <dgm:t>
        <a:bodyPr/>
        <a:lstStyle/>
        <a:p>
          <a:endParaRPr lang="en-US"/>
        </a:p>
      </dgm:t>
    </dgm:pt>
    <dgm:pt modelId="{2BFA5ED7-EA98-488F-BB44-F4F6AB87662C}" type="sibTrans" cxnId="{C7DD3527-735B-411B-A3FF-8C74A0C9D25A}">
      <dgm:prSet/>
      <dgm:spPr/>
      <dgm:t>
        <a:bodyPr/>
        <a:lstStyle/>
        <a:p>
          <a:endParaRPr lang="en-US"/>
        </a:p>
      </dgm:t>
    </dgm:pt>
    <dgm:pt modelId="{A891286A-36EB-489A-B308-2AA41492AAED}">
      <dgm:prSet phldrT="[Text]"/>
      <dgm:spPr/>
      <dgm:t>
        <a:bodyPr/>
        <a:lstStyle/>
        <a:p>
          <a:r>
            <a:rPr lang="en-US" dirty="0"/>
            <a:t>Acres or tons/day; burn type; fuel type; fuel loading; fuel moisture</a:t>
          </a:r>
        </a:p>
      </dgm:t>
    </dgm:pt>
    <dgm:pt modelId="{2BC6D89D-768B-4336-817D-D084345C6F89}" type="parTrans" cxnId="{520AA984-5CE8-4712-AC5D-898BB70576FC}">
      <dgm:prSet/>
      <dgm:spPr/>
      <dgm:t>
        <a:bodyPr/>
        <a:lstStyle/>
        <a:p>
          <a:endParaRPr lang="en-US"/>
        </a:p>
      </dgm:t>
    </dgm:pt>
    <dgm:pt modelId="{1568A767-401F-4479-A910-8C802A672967}" type="sibTrans" cxnId="{520AA984-5CE8-4712-AC5D-898BB70576FC}">
      <dgm:prSet/>
      <dgm:spPr/>
      <dgm:t>
        <a:bodyPr/>
        <a:lstStyle/>
        <a:p>
          <a:endParaRPr lang="en-US"/>
        </a:p>
      </dgm:t>
    </dgm:pt>
    <dgm:pt modelId="{4DEB0BBE-800E-4059-A5BF-EFFFED8F8291}">
      <dgm:prSet phldrT="[Text]"/>
      <dgm:spPr/>
      <dgm:t>
        <a:bodyPr/>
        <a:lstStyle/>
        <a:p>
          <a:r>
            <a:rPr lang="en-US" dirty="0"/>
            <a:t>FCCS - fuel type &amp; loading; WFAS – fuel moisture; burn type – reporting/permits; </a:t>
          </a:r>
          <a:r>
            <a:rPr lang="en-US" dirty="0" err="1"/>
            <a:t>spatio</a:t>
          </a:r>
          <a:r>
            <a:rPr lang="en-US" dirty="0"/>
            <a:t>/temporal rules</a:t>
          </a:r>
        </a:p>
      </dgm:t>
    </dgm:pt>
    <dgm:pt modelId="{D9235702-683B-4B75-9972-947AB3F6EC63}" type="parTrans" cxnId="{0FF9D8B6-EA2C-4012-8151-B40970588D55}">
      <dgm:prSet/>
      <dgm:spPr/>
      <dgm:t>
        <a:bodyPr/>
        <a:lstStyle/>
        <a:p>
          <a:endParaRPr lang="en-US"/>
        </a:p>
      </dgm:t>
    </dgm:pt>
    <dgm:pt modelId="{41043D12-3C76-421F-8301-3D0763F3A8BB}" type="sibTrans" cxnId="{0FF9D8B6-EA2C-4012-8151-B40970588D55}">
      <dgm:prSet/>
      <dgm:spPr/>
      <dgm:t>
        <a:bodyPr/>
        <a:lstStyle/>
        <a:p>
          <a:endParaRPr lang="en-US"/>
        </a:p>
      </dgm:t>
    </dgm:pt>
    <dgm:pt modelId="{DE472C0D-8975-4BB3-B163-07F2F9C508C0}">
      <dgm:prSet phldrT="[Text]"/>
      <dgm:spPr/>
      <dgm:t>
        <a:bodyPr/>
        <a:lstStyle/>
        <a:p>
          <a:r>
            <a:rPr lang="en-US" dirty="0"/>
            <a:t>Consumption</a:t>
          </a:r>
        </a:p>
      </dgm:t>
    </dgm:pt>
    <dgm:pt modelId="{3F602C8A-E3F9-4607-B5D3-D777DD013628}" type="parTrans" cxnId="{03743CE0-1345-4711-9448-DD0068DA283F}">
      <dgm:prSet/>
      <dgm:spPr/>
      <dgm:t>
        <a:bodyPr/>
        <a:lstStyle/>
        <a:p>
          <a:endParaRPr lang="en-US"/>
        </a:p>
      </dgm:t>
    </dgm:pt>
    <dgm:pt modelId="{66ADFCF6-001B-478C-9AB1-46590A9B75A2}" type="sibTrans" cxnId="{03743CE0-1345-4711-9448-DD0068DA283F}">
      <dgm:prSet/>
      <dgm:spPr/>
      <dgm:t>
        <a:bodyPr/>
        <a:lstStyle/>
        <a:p>
          <a:endParaRPr lang="en-US"/>
        </a:p>
      </dgm:t>
    </dgm:pt>
    <dgm:pt modelId="{3C42F227-617A-482D-9B6B-F6AD506D6D96}">
      <dgm:prSet phldrT="[Text]"/>
      <dgm:spPr/>
      <dgm:t>
        <a:bodyPr/>
        <a:lstStyle/>
        <a:p>
          <a:r>
            <a:rPr lang="en-US" dirty="0"/>
            <a:t>Tons burned</a:t>
          </a:r>
        </a:p>
      </dgm:t>
    </dgm:pt>
    <dgm:pt modelId="{A89B5C30-76E5-478D-B024-FCBCB3460E38}" type="parTrans" cxnId="{593FAD2F-8C70-4112-B55D-4DC3F4E13108}">
      <dgm:prSet/>
      <dgm:spPr/>
      <dgm:t>
        <a:bodyPr/>
        <a:lstStyle/>
        <a:p>
          <a:endParaRPr lang="en-US"/>
        </a:p>
      </dgm:t>
    </dgm:pt>
    <dgm:pt modelId="{BBB85779-70C9-4D85-BCD3-44644C02D66B}" type="sibTrans" cxnId="{593FAD2F-8C70-4112-B55D-4DC3F4E13108}">
      <dgm:prSet/>
      <dgm:spPr/>
      <dgm:t>
        <a:bodyPr/>
        <a:lstStyle/>
        <a:p>
          <a:endParaRPr lang="en-US"/>
        </a:p>
      </dgm:t>
    </dgm:pt>
    <dgm:pt modelId="{B27FEB29-DA0B-40FC-AAAE-509EC396116F}">
      <dgm:prSet phldrT="[Text]"/>
      <dgm:spPr/>
      <dgm:t>
        <a:bodyPr/>
        <a:lstStyle/>
        <a:p>
          <a:r>
            <a:rPr lang="en-US" dirty="0"/>
            <a:t>BlueSky modeling framework; FOFEM; reporting/permits; assumptions</a:t>
          </a:r>
        </a:p>
      </dgm:t>
    </dgm:pt>
    <dgm:pt modelId="{1E8316CD-5647-4969-94B2-F0A51C366CB2}" type="parTrans" cxnId="{F0CCD453-BCD1-428D-8908-AFDFBC748F0D}">
      <dgm:prSet/>
      <dgm:spPr/>
      <dgm:t>
        <a:bodyPr/>
        <a:lstStyle/>
        <a:p>
          <a:endParaRPr lang="en-US"/>
        </a:p>
      </dgm:t>
    </dgm:pt>
    <dgm:pt modelId="{E82A801A-D289-43E6-A1DE-6F87D7630241}" type="sibTrans" cxnId="{F0CCD453-BCD1-428D-8908-AFDFBC748F0D}">
      <dgm:prSet/>
      <dgm:spPr/>
      <dgm:t>
        <a:bodyPr/>
        <a:lstStyle/>
        <a:p>
          <a:endParaRPr lang="en-US"/>
        </a:p>
      </dgm:t>
    </dgm:pt>
    <dgm:pt modelId="{900B4513-A1C9-4B97-AC07-E29D6DFA203F}">
      <dgm:prSet phldrT="[Text]"/>
      <dgm:spPr/>
      <dgm:t>
        <a:bodyPr/>
        <a:lstStyle/>
        <a:p>
          <a:r>
            <a:rPr lang="en-US" dirty="0"/>
            <a:t>Emission Factors</a:t>
          </a:r>
        </a:p>
      </dgm:t>
    </dgm:pt>
    <dgm:pt modelId="{F10AF5A2-F49B-48CC-8F2E-B6E548A4C505}" type="parTrans" cxnId="{185E5BA4-35DC-46B6-B761-9952D91C16AC}">
      <dgm:prSet/>
      <dgm:spPr/>
      <dgm:t>
        <a:bodyPr/>
        <a:lstStyle/>
        <a:p>
          <a:endParaRPr lang="en-US"/>
        </a:p>
      </dgm:t>
    </dgm:pt>
    <dgm:pt modelId="{EA10412B-94E2-49CA-8347-B2BB3D25821F}" type="sibTrans" cxnId="{185E5BA4-35DC-46B6-B761-9952D91C16AC}">
      <dgm:prSet/>
      <dgm:spPr/>
      <dgm:t>
        <a:bodyPr/>
        <a:lstStyle/>
        <a:p>
          <a:endParaRPr lang="en-US"/>
        </a:p>
      </dgm:t>
    </dgm:pt>
    <dgm:pt modelId="{FA0CECC0-A1AB-4035-B242-9AC9638FF7F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Emissions</a:t>
          </a:r>
        </a:p>
      </dgm:t>
    </dgm:pt>
    <dgm:pt modelId="{A087A3BD-BC8E-4CA6-9CCF-9E8C5AC6CEAA}" type="parTrans" cxnId="{F54C0706-1C4D-45D0-BC0B-8B86EC3AAD5B}">
      <dgm:prSet/>
      <dgm:spPr/>
      <dgm:t>
        <a:bodyPr/>
        <a:lstStyle/>
        <a:p>
          <a:endParaRPr lang="en-US"/>
        </a:p>
      </dgm:t>
    </dgm:pt>
    <dgm:pt modelId="{588AFC97-1CDD-487C-9DA4-73149D7A9F5E}" type="sibTrans" cxnId="{F54C0706-1C4D-45D0-BC0B-8B86EC3AAD5B}">
      <dgm:prSet/>
      <dgm:spPr/>
      <dgm:t>
        <a:bodyPr/>
        <a:lstStyle/>
        <a:p>
          <a:endParaRPr lang="en-US"/>
        </a:p>
      </dgm:t>
    </dgm:pt>
    <dgm:pt modelId="{D248E495-3EED-4F7D-B099-F230EB0E8311}">
      <dgm:prSet phldrT="[Text]"/>
      <dgm:spPr/>
      <dgm:t>
        <a:bodyPr/>
        <a:lstStyle/>
        <a:p>
          <a:r>
            <a:rPr lang="en-US" dirty="0"/>
            <a:t>Mass pollutant/ton burned</a:t>
          </a:r>
        </a:p>
      </dgm:t>
    </dgm:pt>
    <dgm:pt modelId="{BBC55E12-B1D0-4F6D-8079-D1785D8B5BAB}" type="parTrans" cxnId="{356C4801-CA40-4F72-994D-6250DB13F0AA}">
      <dgm:prSet/>
      <dgm:spPr/>
      <dgm:t>
        <a:bodyPr/>
        <a:lstStyle/>
        <a:p>
          <a:endParaRPr lang="en-US"/>
        </a:p>
      </dgm:t>
    </dgm:pt>
    <dgm:pt modelId="{D0DB64CA-1C22-47E6-89BF-D253A5E9B233}" type="sibTrans" cxnId="{356C4801-CA40-4F72-994D-6250DB13F0AA}">
      <dgm:prSet/>
      <dgm:spPr/>
      <dgm:t>
        <a:bodyPr/>
        <a:lstStyle/>
        <a:p>
          <a:endParaRPr lang="en-US"/>
        </a:p>
      </dgm:t>
    </dgm:pt>
    <dgm:pt modelId="{FFDA643A-2819-45B4-843D-73A1A3BB3DC9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Tons pollutant/day</a:t>
          </a:r>
        </a:p>
      </dgm:t>
    </dgm:pt>
    <dgm:pt modelId="{7915EC16-B89B-4C6E-9832-DA6C887C0EAD}" type="parTrans" cxnId="{C32B2A63-C118-498A-B1C7-C6A2CB332F7B}">
      <dgm:prSet/>
      <dgm:spPr/>
      <dgm:t>
        <a:bodyPr/>
        <a:lstStyle/>
        <a:p>
          <a:endParaRPr lang="en-US"/>
        </a:p>
      </dgm:t>
    </dgm:pt>
    <dgm:pt modelId="{9D3470EF-E74A-4DBB-A29F-7BC67087A1DD}" type="sibTrans" cxnId="{C32B2A63-C118-498A-B1C7-C6A2CB332F7B}">
      <dgm:prSet/>
      <dgm:spPr/>
      <dgm:t>
        <a:bodyPr/>
        <a:lstStyle/>
        <a:p>
          <a:endParaRPr lang="en-US"/>
        </a:p>
      </dgm:t>
    </dgm:pt>
    <dgm:pt modelId="{7C5E9DA6-C9DA-4CE8-B474-296F96470993}">
      <dgm:prSet phldrT="[Text]"/>
      <dgm:spPr/>
      <dgm:t>
        <a:bodyPr/>
        <a:lstStyle/>
        <a:p>
          <a:r>
            <a:rPr lang="en-US" dirty="0"/>
            <a:t>AP-42; Missoula Lab; other references; embedded in consumption/emission calculation frameworks</a:t>
          </a:r>
        </a:p>
      </dgm:t>
    </dgm:pt>
    <dgm:pt modelId="{597685DB-E3DF-447D-8C94-240A5C579993}" type="parTrans" cxnId="{8D7404CC-8A37-41F0-90ED-C5ED14EC0DF0}">
      <dgm:prSet/>
      <dgm:spPr/>
      <dgm:t>
        <a:bodyPr/>
        <a:lstStyle/>
        <a:p>
          <a:endParaRPr lang="en-US"/>
        </a:p>
      </dgm:t>
    </dgm:pt>
    <dgm:pt modelId="{CF4172EB-C015-4DEA-AE03-C5DAF0330B47}" type="sibTrans" cxnId="{8D7404CC-8A37-41F0-90ED-C5ED14EC0DF0}">
      <dgm:prSet/>
      <dgm:spPr/>
      <dgm:t>
        <a:bodyPr/>
        <a:lstStyle/>
        <a:p>
          <a:endParaRPr lang="en-US"/>
        </a:p>
      </dgm:t>
    </dgm:pt>
    <dgm:pt modelId="{CDD3AB41-2E22-4576-86F8-6C0CEF3A7F1E}">
      <dgm:prSet phldrT="[Text]"/>
      <dgm:spPr/>
      <dgm:t>
        <a:bodyPr/>
        <a:lstStyle/>
        <a:p>
          <a:r>
            <a:rPr lang="en-US" dirty="0"/>
            <a:t>Sources of Data: </a:t>
          </a:r>
          <a:r>
            <a:rPr lang="en-US" u="sng" dirty="0"/>
            <a:t>Wildfire</a:t>
          </a:r>
          <a:r>
            <a:rPr lang="en-US" dirty="0"/>
            <a:t> – SMARTFIRE, ICS209, FRAP (CA); Rx – burn permit databases.  			   			  </a:t>
          </a:r>
          <a:r>
            <a:rPr lang="en-US" u="sng" dirty="0"/>
            <a:t>Satellite Detects</a:t>
          </a:r>
          <a:r>
            <a:rPr lang="en-US" dirty="0"/>
            <a:t> – all types of fire with sufficient heat signature; effort to categorize and cross-check</a:t>
          </a:r>
        </a:p>
      </dgm:t>
    </dgm:pt>
    <dgm:pt modelId="{4C16AD08-A2E1-4921-ADBB-18D075006639}" type="parTrans" cxnId="{F0087CB8-F44A-4A60-B3D4-6A350D77A3F8}">
      <dgm:prSet/>
      <dgm:spPr/>
      <dgm:t>
        <a:bodyPr/>
        <a:lstStyle/>
        <a:p>
          <a:endParaRPr lang="en-US"/>
        </a:p>
      </dgm:t>
    </dgm:pt>
    <dgm:pt modelId="{62DB3BCA-F4EE-4118-B151-B15D0B0D569B}" type="sibTrans" cxnId="{F0087CB8-F44A-4A60-B3D4-6A350D77A3F8}">
      <dgm:prSet/>
      <dgm:spPr/>
      <dgm:t>
        <a:bodyPr/>
        <a:lstStyle/>
        <a:p>
          <a:endParaRPr lang="en-US"/>
        </a:p>
      </dgm:t>
    </dgm:pt>
    <dgm:pt modelId="{2145E3B6-1221-4A50-A6C4-60BDA8B528FF}" type="pres">
      <dgm:prSet presAssocID="{0A91024E-0AB8-469B-81EF-2C26462B51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B566CB-AA0A-4E0C-B4BB-C214045CE562}" type="pres">
      <dgm:prSet presAssocID="{6F4543C2-F996-48ED-9C9C-AAD8F5A01F3E}" presName="composite" presStyleCnt="0"/>
      <dgm:spPr/>
    </dgm:pt>
    <dgm:pt modelId="{2793EE92-F662-433B-9904-51D39C95D09F}" type="pres">
      <dgm:prSet presAssocID="{6F4543C2-F996-48ED-9C9C-AAD8F5A01F3E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781CF-75A8-48C6-B56F-F92B522C1F9D}" type="pres">
      <dgm:prSet presAssocID="{6F4543C2-F996-48ED-9C9C-AAD8F5A01F3E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E63A6E-3E7F-4898-9AA2-479FFDE13E01}" type="pres">
      <dgm:prSet presAssocID="{F3A3E7F2-7F25-4177-958E-361EBD957B74}" presName="sp" presStyleCnt="0"/>
      <dgm:spPr/>
    </dgm:pt>
    <dgm:pt modelId="{EF328DDB-366E-44A8-8DB5-81C0E578D325}" type="pres">
      <dgm:prSet presAssocID="{1582D107-561E-4DE2-9D56-4C8A60521B2A}" presName="composite" presStyleCnt="0"/>
      <dgm:spPr/>
    </dgm:pt>
    <dgm:pt modelId="{BEE46C64-B91A-4906-84A7-216B55F20A76}" type="pres">
      <dgm:prSet presAssocID="{1582D107-561E-4DE2-9D56-4C8A60521B2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1359B-E84A-4E0E-AA80-1B606DBDDCE8}" type="pres">
      <dgm:prSet presAssocID="{1582D107-561E-4DE2-9D56-4C8A60521B2A}" presName="descendantText" presStyleLbl="alignAcc1" presStyleIdx="1" presStyleCnt="5" custLinFactNeighborX="-552" custLinFactNeighborY="-410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EF010-9AD0-49FD-8756-2D54FDEA3C72}" type="pres">
      <dgm:prSet presAssocID="{2BFA5ED7-EA98-488F-BB44-F4F6AB87662C}" presName="sp" presStyleCnt="0"/>
      <dgm:spPr/>
    </dgm:pt>
    <dgm:pt modelId="{73A56F1E-9441-4715-85B8-54BF698C7271}" type="pres">
      <dgm:prSet presAssocID="{DE472C0D-8975-4BB3-B163-07F2F9C508C0}" presName="composite" presStyleCnt="0"/>
      <dgm:spPr/>
    </dgm:pt>
    <dgm:pt modelId="{9500BE0D-4F87-4038-8AC0-B6C0F3766472}" type="pres">
      <dgm:prSet presAssocID="{DE472C0D-8975-4BB3-B163-07F2F9C508C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932C5-756D-4BA8-96C8-26CAFBB15D71}" type="pres">
      <dgm:prSet presAssocID="{DE472C0D-8975-4BB3-B163-07F2F9C508C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6A4EC-7732-429B-9D74-C08218D7BE72}" type="pres">
      <dgm:prSet presAssocID="{66ADFCF6-001B-478C-9AB1-46590A9B75A2}" presName="sp" presStyleCnt="0"/>
      <dgm:spPr/>
    </dgm:pt>
    <dgm:pt modelId="{349F78E1-876D-4176-B8E5-CA75052D2D85}" type="pres">
      <dgm:prSet presAssocID="{900B4513-A1C9-4B97-AC07-E29D6DFA203F}" presName="composite" presStyleCnt="0"/>
      <dgm:spPr/>
    </dgm:pt>
    <dgm:pt modelId="{A3F78C4E-6191-4069-9D4B-22B84BC8AC4C}" type="pres">
      <dgm:prSet presAssocID="{900B4513-A1C9-4B97-AC07-E29D6DFA203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976E1-1186-4DE2-A95E-AFF9D007A16E}" type="pres">
      <dgm:prSet presAssocID="{900B4513-A1C9-4B97-AC07-E29D6DFA203F}" presName="descendantText" presStyleLbl="alignAcc1" presStyleIdx="3" presStyleCnt="5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7143B-EE3E-4FD5-8B01-5499FAF27CF4}" type="pres">
      <dgm:prSet presAssocID="{EA10412B-94E2-49CA-8347-B2BB3D25821F}" presName="sp" presStyleCnt="0"/>
      <dgm:spPr/>
    </dgm:pt>
    <dgm:pt modelId="{8C34BF63-5F04-40B7-A496-F2A958033968}" type="pres">
      <dgm:prSet presAssocID="{FA0CECC0-A1AB-4035-B242-9AC9638FF7FF}" presName="composite" presStyleCnt="0"/>
      <dgm:spPr/>
    </dgm:pt>
    <dgm:pt modelId="{2FB2A855-8D47-4F08-AABD-89C173B46D6C}" type="pres">
      <dgm:prSet presAssocID="{FA0CECC0-A1AB-4035-B242-9AC9638FF7F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6E5C5-30D1-4130-8641-CD63B115330A}" type="pres">
      <dgm:prSet presAssocID="{FA0CECC0-A1AB-4035-B242-9AC9638FF7F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5E5BA4-35DC-46B6-B761-9952D91C16AC}" srcId="{0A91024E-0AB8-469B-81EF-2C26462B5112}" destId="{900B4513-A1C9-4B97-AC07-E29D6DFA203F}" srcOrd="3" destOrd="0" parTransId="{F10AF5A2-F49B-48CC-8F2E-B6E548A4C505}" sibTransId="{EA10412B-94E2-49CA-8347-B2BB3D25821F}"/>
    <dgm:cxn modelId="{F8EBB087-5618-44E7-8509-7760EE3FDCE4}" type="presOf" srcId="{DD720DFA-7F32-41B3-95A1-C47708D51C1D}" destId="{C9C781CF-75A8-48C6-B56F-F92B522C1F9D}" srcOrd="0" destOrd="0" presId="urn:microsoft.com/office/officeart/2005/8/layout/chevron2"/>
    <dgm:cxn modelId="{93BBEDB6-A1F1-4C05-A400-A6598846D7EC}" type="presOf" srcId="{6F4543C2-F996-48ED-9C9C-AAD8F5A01F3E}" destId="{2793EE92-F662-433B-9904-51D39C95D09F}" srcOrd="0" destOrd="0" presId="urn:microsoft.com/office/officeart/2005/8/layout/chevron2"/>
    <dgm:cxn modelId="{F0087CB8-F44A-4A60-B3D4-6A350D77A3F8}" srcId="{6F4543C2-F996-48ED-9C9C-AAD8F5A01F3E}" destId="{CDD3AB41-2E22-4576-86F8-6C0CEF3A7F1E}" srcOrd="1" destOrd="0" parTransId="{4C16AD08-A2E1-4921-ADBB-18D075006639}" sibTransId="{62DB3BCA-F4EE-4118-B151-B15D0B0D569B}"/>
    <dgm:cxn modelId="{EBE9F8DB-EF83-43A8-9125-91A23CD768D7}" type="presOf" srcId="{D248E495-3EED-4F7D-B099-F230EB0E8311}" destId="{9AF976E1-1186-4DE2-A95E-AFF9D007A16E}" srcOrd="0" destOrd="0" presId="urn:microsoft.com/office/officeart/2005/8/layout/chevron2"/>
    <dgm:cxn modelId="{0FF9D8B6-EA2C-4012-8151-B40970588D55}" srcId="{1582D107-561E-4DE2-9D56-4C8A60521B2A}" destId="{4DEB0BBE-800E-4059-A5BF-EFFFED8F8291}" srcOrd="1" destOrd="0" parTransId="{D9235702-683B-4B75-9972-947AB3F6EC63}" sibTransId="{41043D12-3C76-421F-8301-3D0763F3A8BB}"/>
    <dgm:cxn modelId="{1A78E701-67EA-4B52-9F81-777D0400A7F2}" type="presOf" srcId="{FA0CECC0-A1AB-4035-B242-9AC9638FF7FF}" destId="{2FB2A855-8D47-4F08-AABD-89C173B46D6C}" srcOrd="0" destOrd="0" presId="urn:microsoft.com/office/officeart/2005/8/layout/chevron2"/>
    <dgm:cxn modelId="{F0CCD453-BCD1-428D-8908-AFDFBC748F0D}" srcId="{DE472C0D-8975-4BB3-B163-07F2F9C508C0}" destId="{B27FEB29-DA0B-40FC-AAAE-509EC396116F}" srcOrd="1" destOrd="0" parTransId="{1E8316CD-5647-4969-94B2-F0A51C366CB2}" sibTransId="{E82A801A-D289-43E6-A1DE-6F87D7630241}"/>
    <dgm:cxn modelId="{5061FE00-333E-48A4-9F0B-9815D0E6CAF3}" type="presOf" srcId="{1582D107-561E-4DE2-9D56-4C8A60521B2A}" destId="{BEE46C64-B91A-4906-84A7-216B55F20A76}" srcOrd="0" destOrd="0" presId="urn:microsoft.com/office/officeart/2005/8/layout/chevron2"/>
    <dgm:cxn modelId="{B52E57CA-FDCD-4852-965B-FC1975F3E743}" type="presOf" srcId="{4DEB0BBE-800E-4059-A5BF-EFFFED8F8291}" destId="{C501359B-E84A-4E0E-AA80-1B606DBDDCE8}" srcOrd="0" destOrd="1" presId="urn:microsoft.com/office/officeart/2005/8/layout/chevron2"/>
    <dgm:cxn modelId="{8D7404CC-8A37-41F0-90ED-C5ED14EC0DF0}" srcId="{900B4513-A1C9-4B97-AC07-E29D6DFA203F}" destId="{7C5E9DA6-C9DA-4CE8-B474-296F96470993}" srcOrd="1" destOrd="0" parTransId="{597685DB-E3DF-447D-8C94-240A5C579993}" sibTransId="{CF4172EB-C015-4DEA-AE03-C5DAF0330B47}"/>
    <dgm:cxn modelId="{C963E48B-2180-4819-84EF-D40B62CA1FB8}" type="presOf" srcId="{CDD3AB41-2E22-4576-86F8-6C0CEF3A7F1E}" destId="{C9C781CF-75A8-48C6-B56F-F92B522C1F9D}" srcOrd="0" destOrd="1" presId="urn:microsoft.com/office/officeart/2005/8/layout/chevron2"/>
    <dgm:cxn modelId="{ED8E8FA1-6F74-4F49-B6E5-50C0EB8C8B70}" type="presOf" srcId="{900B4513-A1C9-4B97-AC07-E29D6DFA203F}" destId="{A3F78C4E-6191-4069-9D4B-22B84BC8AC4C}" srcOrd="0" destOrd="0" presId="urn:microsoft.com/office/officeart/2005/8/layout/chevron2"/>
    <dgm:cxn modelId="{356C4801-CA40-4F72-994D-6250DB13F0AA}" srcId="{900B4513-A1C9-4B97-AC07-E29D6DFA203F}" destId="{D248E495-3EED-4F7D-B099-F230EB0E8311}" srcOrd="0" destOrd="0" parTransId="{BBC55E12-B1D0-4F6D-8079-D1785D8B5BAB}" sibTransId="{D0DB64CA-1C22-47E6-89BF-D253A5E9B233}"/>
    <dgm:cxn modelId="{586757FE-B701-4D8E-B3E1-53B8C0D10D02}" type="presOf" srcId="{FFDA643A-2819-45B4-843D-73A1A3BB3DC9}" destId="{8126E5C5-30D1-4130-8641-CD63B115330A}" srcOrd="0" destOrd="0" presId="urn:microsoft.com/office/officeart/2005/8/layout/chevron2"/>
    <dgm:cxn modelId="{F9ECDC89-6C70-4A8B-8E73-7F6F24E05C8F}" type="presOf" srcId="{7C5E9DA6-C9DA-4CE8-B474-296F96470993}" destId="{9AF976E1-1186-4DE2-A95E-AFF9D007A16E}" srcOrd="0" destOrd="1" presId="urn:microsoft.com/office/officeart/2005/8/layout/chevron2"/>
    <dgm:cxn modelId="{C7DD3527-735B-411B-A3FF-8C74A0C9D25A}" srcId="{0A91024E-0AB8-469B-81EF-2C26462B5112}" destId="{1582D107-561E-4DE2-9D56-4C8A60521B2A}" srcOrd="1" destOrd="0" parTransId="{CCD6BC07-EF8C-4720-9C78-F936F0F61432}" sibTransId="{2BFA5ED7-EA98-488F-BB44-F4F6AB87662C}"/>
    <dgm:cxn modelId="{AD3515A2-160A-47BC-BDA6-6650667C2144}" type="presOf" srcId="{DE472C0D-8975-4BB3-B163-07F2F9C508C0}" destId="{9500BE0D-4F87-4038-8AC0-B6C0F3766472}" srcOrd="0" destOrd="0" presId="urn:microsoft.com/office/officeart/2005/8/layout/chevron2"/>
    <dgm:cxn modelId="{BB0C0017-9B06-4F2E-8532-0E4622D0D811}" type="presOf" srcId="{3C42F227-617A-482D-9B6B-F6AD506D6D96}" destId="{D04932C5-756D-4BA8-96C8-26CAFBB15D71}" srcOrd="0" destOrd="0" presId="urn:microsoft.com/office/officeart/2005/8/layout/chevron2"/>
    <dgm:cxn modelId="{414DF307-E1FF-433A-9E90-F3F0E8C5A1B5}" srcId="{0A91024E-0AB8-469B-81EF-2C26462B5112}" destId="{6F4543C2-F996-48ED-9C9C-AAD8F5A01F3E}" srcOrd="0" destOrd="0" parTransId="{BA563E1C-8328-4F69-87CF-3AAE21E12179}" sibTransId="{F3A3E7F2-7F25-4177-958E-361EBD957B74}"/>
    <dgm:cxn modelId="{520AA984-5CE8-4712-AC5D-898BB70576FC}" srcId="{1582D107-561E-4DE2-9D56-4C8A60521B2A}" destId="{A891286A-36EB-489A-B308-2AA41492AAED}" srcOrd="0" destOrd="0" parTransId="{2BC6D89D-768B-4336-817D-D084345C6F89}" sibTransId="{1568A767-401F-4479-A910-8C802A672967}"/>
    <dgm:cxn modelId="{F54C0706-1C4D-45D0-BC0B-8B86EC3AAD5B}" srcId="{0A91024E-0AB8-469B-81EF-2C26462B5112}" destId="{FA0CECC0-A1AB-4035-B242-9AC9638FF7FF}" srcOrd="4" destOrd="0" parTransId="{A087A3BD-BC8E-4CA6-9CCF-9E8C5AC6CEAA}" sibTransId="{588AFC97-1CDD-487C-9DA4-73149D7A9F5E}"/>
    <dgm:cxn modelId="{39D09B6B-4C10-450A-84F5-26CDFE39F6B6}" srcId="{6F4543C2-F996-48ED-9C9C-AAD8F5A01F3E}" destId="{DD720DFA-7F32-41B3-95A1-C47708D51C1D}" srcOrd="0" destOrd="0" parTransId="{88B5272E-75DE-4BCA-8104-A1D640EE03BD}" sibTransId="{7C077116-3668-4E5C-BC95-111915EAB8E7}"/>
    <dgm:cxn modelId="{593FAD2F-8C70-4112-B55D-4DC3F4E13108}" srcId="{DE472C0D-8975-4BB3-B163-07F2F9C508C0}" destId="{3C42F227-617A-482D-9B6B-F6AD506D6D96}" srcOrd="0" destOrd="0" parTransId="{A89B5C30-76E5-478D-B024-FCBCB3460E38}" sibTransId="{BBB85779-70C9-4D85-BCD3-44644C02D66B}"/>
    <dgm:cxn modelId="{15FF454E-BA93-4B19-88F9-23B6075D2715}" type="presOf" srcId="{A891286A-36EB-489A-B308-2AA41492AAED}" destId="{C501359B-E84A-4E0E-AA80-1B606DBDDCE8}" srcOrd="0" destOrd="0" presId="urn:microsoft.com/office/officeart/2005/8/layout/chevron2"/>
    <dgm:cxn modelId="{03743CE0-1345-4711-9448-DD0068DA283F}" srcId="{0A91024E-0AB8-469B-81EF-2C26462B5112}" destId="{DE472C0D-8975-4BB3-B163-07F2F9C508C0}" srcOrd="2" destOrd="0" parTransId="{3F602C8A-E3F9-4607-B5D3-D777DD013628}" sibTransId="{66ADFCF6-001B-478C-9AB1-46590A9B75A2}"/>
    <dgm:cxn modelId="{B348460F-6B3E-4069-A3D9-63C7A5457D3E}" type="presOf" srcId="{B27FEB29-DA0B-40FC-AAAE-509EC396116F}" destId="{D04932C5-756D-4BA8-96C8-26CAFBB15D71}" srcOrd="0" destOrd="1" presId="urn:microsoft.com/office/officeart/2005/8/layout/chevron2"/>
    <dgm:cxn modelId="{C32B2A63-C118-498A-B1C7-C6A2CB332F7B}" srcId="{FA0CECC0-A1AB-4035-B242-9AC9638FF7FF}" destId="{FFDA643A-2819-45B4-843D-73A1A3BB3DC9}" srcOrd="0" destOrd="0" parTransId="{7915EC16-B89B-4C6E-9832-DA6C887C0EAD}" sibTransId="{9D3470EF-E74A-4DBB-A29F-7BC67087A1DD}"/>
    <dgm:cxn modelId="{39A94492-3598-46C4-B15F-A3278014D0BF}" type="presOf" srcId="{0A91024E-0AB8-469B-81EF-2C26462B5112}" destId="{2145E3B6-1221-4A50-A6C4-60BDA8B528FF}" srcOrd="0" destOrd="0" presId="urn:microsoft.com/office/officeart/2005/8/layout/chevron2"/>
    <dgm:cxn modelId="{4C85AFF9-F13E-4A89-B02A-1AECCD87B141}" type="presParOf" srcId="{2145E3B6-1221-4A50-A6C4-60BDA8B528FF}" destId="{98B566CB-AA0A-4E0C-B4BB-C214045CE562}" srcOrd="0" destOrd="0" presId="urn:microsoft.com/office/officeart/2005/8/layout/chevron2"/>
    <dgm:cxn modelId="{1ACA639F-6B2F-491E-A33F-866B96707DAC}" type="presParOf" srcId="{98B566CB-AA0A-4E0C-B4BB-C214045CE562}" destId="{2793EE92-F662-433B-9904-51D39C95D09F}" srcOrd="0" destOrd="0" presId="urn:microsoft.com/office/officeart/2005/8/layout/chevron2"/>
    <dgm:cxn modelId="{208791B3-A226-4BD9-97AB-889887EC2319}" type="presParOf" srcId="{98B566CB-AA0A-4E0C-B4BB-C214045CE562}" destId="{C9C781CF-75A8-48C6-B56F-F92B522C1F9D}" srcOrd="1" destOrd="0" presId="urn:microsoft.com/office/officeart/2005/8/layout/chevron2"/>
    <dgm:cxn modelId="{19252EDF-B04B-4619-859B-4A1CBD8A4A77}" type="presParOf" srcId="{2145E3B6-1221-4A50-A6C4-60BDA8B528FF}" destId="{ABE63A6E-3E7F-4898-9AA2-479FFDE13E01}" srcOrd="1" destOrd="0" presId="urn:microsoft.com/office/officeart/2005/8/layout/chevron2"/>
    <dgm:cxn modelId="{77F42D28-7FA5-4800-8969-7691ADBD6BC1}" type="presParOf" srcId="{2145E3B6-1221-4A50-A6C4-60BDA8B528FF}" destId="{EF328DDB-366E-44A8-8DB5-81C0E578D325}" srcOrd="2" destOrd="0" presId="urn:microsoft.com/office/officeart/2005/8/layout/chevron2"/>
    <dgm:cxn modelId="{9079B31F-8602-4348-A42F-6E5F06CCC7C3}" type="presParOf" srcId="{EF328DDB-366E-44A8-8DB5-81C0E578D325}" destId="{BEE46C64-B91A-4906-84A7-216B55F20A76}" srcOrd="0" destOrd="0" presId="urn:microsoft.com/office/officeart/2005/8/layout/chevron2"/>
    <dgm:cxn modelId="{3194C867-A140-42D3-A42D-1ED26ABFE83B}" type="presParOf" srcId="{EF328DDB-366E-44A8-8DB5-81C0E578D325}" destId="{C501359B-E84A-4E0E-AA80-1B606DBDDCE8}" srcOrd="1" destOrd="0" presId="urn:microsoft.com/office/officeart/2005/8/layout/chevron2"/>
    <dgm:cxn modelId="{0BA3B66A-0A16-4B47-928F-F326DDD72DC2}" type="presParOf" srcId="{2145E3B6-1221-4A50-A6C4-60BDA8B528FF}" destId="{730EF010-9AD0-49FD-8756-2D54FDEA3C72}" srcOrd="3" destOrd="0" presId="urn:microsoft.com/office/officeart/2005/8/layout/chevron2"/>
    <dgm:cxn modelId="{A89546F9-BB9D-4808-9A8B-DADF04661FE7}" type="presParOf" srcId="{2145E3B6-1221-4A50-A6C4-60BDA8B528FF}" destId="{73A56F1E-9441-4715-85B8-54BF698C7271}" srcOrd="4" destOrd="0" presId="urn:microsoft.com/office/officeart/2005/8/layout/chevron2"/>
    <dgm:cxn modelId="{3C65DE45-1344-40A1-AD40-FCAFC2E9698A}" type="presParOf" srcId="{73A56F1E-9441-4715-85B8-54BF698C7271}" destId="{9500BE0D-4F87-4038-8AC0-B6C0F3766472}" srcOrd="0" destOrd="0" presId="urn:microsoft.com/office/officeart/2005/8/layout/chevron2"/>
    <dgm:cxn modelId="{49FFA295-A7D9-4E65-BB8F-D9DE6A92A605}" type="presParOf" srcId="{73A56F1E-9441-4715-85B8-54BF698C7271}" destId="{D04932C5-756D-4BA8-96C8-26CAFBB15D71}" srcOrd="1" destOrd="0" presId="urn:microsoft.com/office/officeart/2005/8/layout/chevron2"/>
    <dgm:cxn modelId="{A68965FB-BD6B-416E-9B6A-B9C3EB0B965B}" type="presParOf" srcId="{2145E3B6-1221-4A50-A6C4-60BDA8B528FF}" destId="{7E16A4EC-7732-429B-9D74-C08218D7BE72}" srcOrd="5" destOrd="0" presId="urn:microsoft.com/office/officeart/2005/8/layout/chevron2"/>
    <dgm:cxn modelId="{4C9A0AE8-B6CC-4729-BB80-6687AC4B9243}" type="presParOf" srcId="{2145E3B6-1221-4A50-A6C4-60BDA8B528FF}" destId="{349F78E1-876D-4176-B8E5-CA75052D2D85}" srcOrd="6" destOrd="0" presId="urn:microsoft.com/office/officeart/2005/8/layout/chevron2"/>
    <dgm:cxn modelId="{F8AB5BF4-1335-47E9-9D2F-DED47F454640}" type="presParOf" srcId="{349F78E1-876D-4176-B8E5-CA75052D2D85}" destId="{A3F78C4E-6191-4069-9D4B-22B84BC8AC4C}" srcOrd="0" destOrd="0" presId="urn:microsoft.com/office/officeart/2005/8/layout/chevron2"/>
    <dgm:cxn modelId="{A1D9DBE6-44E1-464B-8DD9-F563B14F17C5}" type="presParOf" srcId="{349F78E1-876D-4176-B8E5-CA75052D2D85}" destId="{9AF976E1-1186-4DE2-A95E-AFF9D007A16E}" srcOrd="1" destOrd="0" presId="urn:microsoft.com/office/officeart/2005/8/layout/chevron2"/>
    <dgm:cxn modelId="{2AF33E6D-BA08-4048-B97C-591E56CDE925}" type="presParOf" srcId="{2145E3B6-1221-4A50-A6C4-60BDA8B528FF}" destId="{9A57143B-EE3E-4FD5-8B01-5499FAF27CF4}" srcOrd="7" destOrd="0" presId="urn:microsoft.com/office/officeart/2005/8/layout/chevron2"/>
    <dgm:cxn modelId="{2720A33F-87CE-46A1-B4BC-43D00429D6F4}" type="presParOf" srcId="{2145E3B6-1221-4A50-A6C4-60BDA8B528FF}" destId="{8C34BF63-5F04-40B7-A496-F2A958033968}" srcOrd="8" destOrd="0" presId="urn:microsoft.com/office/officeart/2005/8/layout/chevron2"/>
    <dgm:cxn modelId="{4D247241-A2EB-4CB6-9575-36C1DF69EE31}" type="presParOf" srcId="{8C34BF63-5F04-40B7-A496-F2A958033968}" destId="{2FB2A855-8D47-4F08-AABD-89C173B46D6C}" srcOrd="0" destOrd="0" presId="urn:microsoft.com/office/officeart/2005/8/layout/chevron2"/>
    <dgm:cxn modelId="{CBC1C6F5-9CD9-448B-8CAB-A6C555B76B90}" type="presParOf" srcId="{8C34BF63-5F04-40B7-A496-F2A958033968}" destId="{8126E5C5-30D1-4130-8641-CD63B1153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91024E-0AB8-469B-81EF-2C26462B5112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F4543C2-F996-48ED-9C9C-AAD8F5A01F3E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BA563E1C-8328-4F69-87CF-3AAE21E12179}" type="parTrans" cxnId="{414DF307-E1FF-433A-9E90-F3F0E8C5A1B5}">
      <dgm:prSet/>
      <dgm:spPr/>
      <dgm:t>
        <a:bodyPr/>
        <a:lstStyle/>
        <a:p>
          <a:endParaRPr lang="en-US"/>
        </a:p>
      </dgm:t>
    </dgm:pt>
    <dgm:pt modelId="{F3A3E7F2-7F25-4177-958E-361EBD957B74}" type="sibTrans" cxnId="{414DF307-E1FF-433A-9E90-F3F0E8C5A1B5}">
      <dgm:prSet/>
      <dgm:spPr/>
      <dgm:t>
        <a:bodyPr/>
        <a:lstStyle/>
        <a:p>
          <a:endParaRPr lang="en-US"/>
        </a:p>
      </dgm:t>
    </dgm:pt>
    <dgm:pt modelId="{DD720DFA-7F32-41B3-95A1-C47708D51C1D}">
      <dgm:prSet phldrT="[Text]"/>
      <dgm:spPr/>
      <dgm:t>
        <a:bodyPr/>
        <a:lstStyle/>
        <a:p>
          <a:r>
            <a:rPr lang="en-US" dirty="0"/>
            <a:t>Location; start date; growth cessation date; out date; smoldering stopped date</a:t>
          </a:r>
        </a:p>
      </dgm:t>
    </dgm:pt>
    <dgm:pt modelId="{88B5272E-75DE-4BCA-8104-A1D640EE03BD}" type="parTrans" cxnId="{39D09B6B-4C10-450A-84F5-26CDFE39F6B6}">
      <dgm:prSet/>
      <dgm:spPr/>
      <dgm:t>
        <a:bodyPr/>
        <a:lstStyle/>
        <a:p>
          <a:endParaRPr lang="en-US"/>
        </a:p>
      </dgm:t>
    </dgm:pt>
    <dgm:pt modelId="{7C077116-3668-4E5C-BC95-111915EAB8E7}" type="sibTrans" cxnId="{39D09B6B-4C10-450A-84F5-26CDFE39F6B6}">
      <dgm:prSet/>
      <dgm:spPr/>
      <dgm:t>
        <a:bodyPr/>
        <a:lstStyle/>
        <a:p>
          <a:endParaRPr lang="en-US"/>
        </a:p>
      </dgm:t>
    </dgm:pt>
    <dgm:pt modelId="{1582D107-561E-4DE2-9D56-4C8A60521B2A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CCD6BC07-EF8C-4720-9C78-F936F0F61432}" type="parTrans" cxnId="{C7DD3527-735B-411B-A3FF-8C74A0C9D25A}">
      <dgm:prSet/>
      <dgm:spPr/>
      <dgm:t>
        <a:bodyPr/>
        <a:lstStyle/>
        <a:p>
          <a:endParaRPr lang="en-US"/>
        </a:p>
      </dgm:t>
    </dgm:pt>
    <dgm:pt modelId="{2BFA5ED7-EA98-488F-BB44-F4F6AB87662C}" type="sibTrans" cxnId="{C7DD3527-735B-411B-A3FF-8C74A0C9D25A}">
      <dgm:prSet/>
      <dgm:spPr/>
      <dgm:t>
        <a:bodyPr/>
        <a:lstStyle/>
        <a:p>
          <a:endParaRPr lang="en-US"/>
        </a:p>
      </dgm:t>
    </dgm:pt>
    <dgm:pt modelId="{A891286A-36EB-489A-B308-2AA41492AAED}">
      <dgm:prSet phldrT="[Text]"/>
      <dgm:spPr/>
      <dgm:t>
        <a:bodyPr/>
        <a:lstStyle/>
        <a:p>
          <a:r>
            <a:rPr lang="en-US" dirty="0"/>
            <a:t>Acres or tons/day; burn type; fuel type; fuel loading; fuel moisture</a:t>
          </a:r>
        </a:p>
      </dgm:t>
    </dgm:pt>
    <dgm:pt modelId="{2BC6D89D-768B-4336-817D-D084345C6F89}" type="parTrans" cxnId="{520AA984-5CE8-4712-AC5D-898BB70576FC}">
      <dgm:prSet/>
      <dgm:spPr/>
      <dgm:t>
        <a:bodyPr/>
        <a:lstStyle/>
        <a:p>
          <a:endParaRPr lang="en-US"/>
        </a:p>
      </dgm:t>
    </dgm:pt>
    <dgm:pt modelId="{1568A767-401F-4479-A910-8C802A672967}" type="sibTrans" cxnId="{520AA984-5CE8-4712-AC5D-898BB70576FC}">
      <dgm:prSet/>
      <dgm:spPr/>
      <dgm:t>
        <a:bodyPr/>
        <a:lstStyle/>
        <a:p>
          <a:endParaRPr lang="en-US"/>
        </a:p>
      </dgm:t>
    </dgm:pt>
    <dgm:pt modelId="{4DEB0BBE-800E-4059-A5BF-EFFFED8F8291}">
      <dgm:prSet phldrT="[Text]"/>
      <dgm:spPr/>
      <dgm:t>
        <a:bodyPr/>
        <a:lstStyle/>
        <a:p>
          <a:r>
            <a:rPr lang="en-US" dirty="0"/>
            <a:t>FCCS - fuel type &amp; loading; WFAS – fuel moisture; burn type – reporting/permits; </a:t>
          </a:r>
          <a:r>
            <a:rPr lang="en-US" dirty="0" err="1"/>
            <a:t>spatio</a:t>
          </a:r>
          <a:r>
            <a:rPr lang="en-US" dirty="0"/>
            <a:t>/temporal rules</a:t>
          </a:r>
        </a:p>
      </dgm:t>
    </dgm:pt>
    <dgm:pt modelId="{D9235702-683B-4B75-9972-947AB3F6EC63}" type="parTrans" cxnId="{0FF9D8B6-EA2C-4012-8151-B40970588D55}">
      <dgm:prSet/>
      <dgm:spPr/>
      <dgm:t>
        <a:bodyPr/>
        <a:lstStyle/>
        <a:p>
          <a:endParaRPr lang="en-US"/>
        </a:p>
      </dgm:t>
    </dgm:pt>
    <dgm:pt modelId="{41043D12-3C76-421F-8301-3D0763F3A8BB}" type="sibTrans" cxnId="{0FF9D8B6-EA2C-4012-8151-B40970588D55}">
      <dgm:prSet/>
      <dgm:spPr/>
      <dgm:t>
        <a:bodyPr/>
        <a:lstStyle/>
        <a:p>
          <a:endParaRPr lang="en-US"/>
        </a:p>
      </dgm:t>
    </dgm:pt>
    <dgm:pt modelId="{DE472C0D-8975-4BB3-B163-07F2F9C508C0}">
      <dgm:prSet phldrT="[Text]"/>
      <dgm:spPr/>
      <dgm:t>
        <a:bodyPr/>
        <a:lstStyle/>
        <a:p>
          <a:r>
            <a:rPr lang="en-US" dirty="0"/>
            <a:t>Consumption</a:t>
          </a:r>
        </a:p>
      </dgm:t>
    </dgm:pt>
    <dgm:pt modelId="{3F602C8A-E3F9-4607-B5D3-D777DD013628}" type="parTrans" cxnId="{03743CE0-1345-4711-9448-DD0068DA283F}">
      <dgm:prSet/>
      <dgm:spPr/>
      <dgm:t>
        <a:bodyPr/>
        <a:lstStyle/>
        <a:p>
          <a:endParaRPr lang="en-US"/>
        </a:p>
      </dgm:t>
    </dgm:pt>
    <dgm:pt modelId="{66ADFCF6-001B-478C-9AB1-46590A9B75A2}" type="sibTrans" cxnId="{03743CE0-1345-4711-9448-DD0068DA283F}">
      <dgm:prSet/>
      <dgm:spPr/>
      <dgm:t>
        <a:bodyPr/>
        <a:lstStyle/>
        <a:p>
          <a:endParaRPr lang="en-US"/>
        </a:p>
      </dgm:t>
    </dgm:pt>
    <dgm:pt modelId="{3C42F227-617A-482D-9B6B-F6AD506D6D96}">
      <dgm:prSet phldrT="[Text]"/>
      <dgm:spPr/>
      <dgm:t>
        <a:bodyPr/>
        <a:lstStyle/>
        <a:p>
          <a:r>
            <a:rPr lang="en-US" dirty="0"/>
            <a:t>Tons burned</a:t>
          </a:r>
        </a:p>
      </dgm:t>
    </dgm:pt>
    <dgm:pt modelId="{A89B5C30-76E5-478D-B024-FCBCB3460E38}" type="parTrans" cxnId="{593FAD2F-8C70-4112-B55D-4DC3F4E13108}">
      <dgm:prSet/>
      <dgm:spPr/>
      <dgm:t>
        <a:bodyPr/>
        <a:lstStyle/>
        <a:p>
          <a:endParaRPr lang="en-US"/>
        </a:p>
      </dgm:t>
    </dgm:pt>
    <dgm:pt modelId="{BBB85779-70C9-4D85-BCD3-44644C02D66B}" type="sibTrans" cxnId="{593FAD2F-8C70-4112-B55D-4DC3F4E13108}">
      <dgm:prSet/>
      <dgm:spPr/>
      <dgm:t>
        <a:bodyPr/>
        <a:lstStyle/>
        <a:p>
          <a:endParaRPr lang="en-US"/>
        </a:p>
      </dgm:t>
    </dgm:pt>
    <dgm:pt modelId="{B27FEB29-DA0B-40FC-AAAE-509EC396116F}">
      <dgm:prSet phldrT="[Text]"/>
      <dgm:spPr/>
      <dgm:t>
        <a:bodyPr/>
        <a:lstStyle/>
        <a:p>
          <a:r>
            <a:rPr lang="en-US" dirty="0"/>
            <a:t>BlueSky modeling framework; FOFEM; reporting/permits; assumptions</a:t>
          </a:r>
        </a:p>
      </dgm:t>
    </dgm:pt>
    <dgm:pt modelId="{1E8316CD-5647-4969-94B2-F0A51C366CB2}" type="parTrans" cxnId="{F0CCD453-BCD1-428D-8908-AFDFBC748F0D}">
      <dgm:prSet/>
      <dgm:spPr/>
      <dgm:t>
        <a:bodyPr/>
        <a:lstStyle/>
        <a:p>
          <a:endParaRPr lang="en-US"/>
        </a:p>
      </dgm:t>
    </dgm:pt>
    <dgm:pt modelId="{E82A801A-D289-43E6-A1DE-6F87D7630241}" type="sibTrans" cxnId="{F0CCD453-BCD1-428D-8908-AFDFBC748F0D}">
      <dgm:prSet/>
      <dgm:spPr/>
      <dgm:t>
        <a:bodyPr/>
        <a:lstStyle/>
        <a:p>
          <a:endParaRPr lang="en-US"/>
        </a:p>
      </dgm:t>
    </dgm:pt>
    <dgm:pt modelId="{900B4513-A1C9-4B97-AC07-E29D6DFA203F}">
      <dgm:prSet phldrT="[Text]"/>
      <dgm:spPr/>
      <dgm:t>
        <a:bodyPr/>
        <a:lstStyle/>
        <a:p>
          <a:r>
            <a:rPr lang="en-US" dirty="0"/>
            <a:t>Emission Factors</a:t>
          </a:r>
        </a:p>
      </dgm:t>
    </dgm:pt>
    <dgm:pt modelId="{F10AF5A2-F49B-48CC-8F2E-B6E548A4C505}" type="parTrans" cxnId="{185E5BA4-35DC-46B6-B761-9952D91C16AC}">
      <dgm:prSet/>
      <dgm:spPr/>
      <dgm:t>
        <a:bodyPr/>
        <a:lstStyle/>
        <a:p>
          <a:endParaRPr lang="en-US"/>
        </a:p>
      </dgm:t>
    </dgm:pt>
    <dgm:pt modelId="{EA10412B-94E2-49CA-8347-B2BB3D25821F}" type="sibTrans" cxnId="{185E5BA4-35DC-46B6-B761-9952D91C16AC}">
      <dgm:prSet/>
      <dgm:spPr/>
      <dgm:t>
        <a:bodyPr/>
        <a:lstStyle/>
        <a:p>
          <a:endParaRPr lang="en-US"/>
        </a:p>
      </dgm:t>
    </dgm:pt>
    <dgm:pt modelId="{FA0CECC0-A1AB-4035-B242-9AC9638FF7F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Emissions</a:t>
          </a:r>
        </a:p>
      </dgm:t>
    </dgm:pt>
    <dgm:pt modelId="{A087A3BD-BC8E-4CA6-9CCF-9E8C5AC6CEAA}" type="parTrans" cxnId="{F54C0706-1C4D-45D0-BC0B-8B86EC3AAD5B}">
      <dgm:prSet/>
      <dgm:spPr/>
      <dgm:t>
        <a:bodyPr/>
        <a:lstStyle/>
        <a:p>
          <a:endParaRPr lang="en-US"/>
        </a:p>
      </dgm:t>
    </dgm:pt>
    <dgm:pt modelId="{588AFC97-1CDD-487C-9DA4-73149D7A9F5E}" type="sibTrans" cxnId="{F54C0706-1C4D-45D0-BC0B-8B86EC3AAD5B}">
      <dgm:prSet/>
      <dgm:spPr/>
      <dgm:t>
        <a:bodyPr/>
        <a:lstStyle/>
        <a:p>
          <a:endParaRPr lang="en-US"/>
        </a:p>
      </dgm:t>
    </dgm:pt>
    <dgm:pt modelId="{D248E495-3EED-4F7D-B099-F230EB0E8311}">
      <dgm:prSet phldrT="[Text]"/>
      <dgm:spPr/>
      <dgm:t>
        <a:bodyPr/>
        <a:lstStyle/>
        <a:p>
          <a:r>
            <a:rPr lang="en-US" dirty="0"/>
            <a:t>Mass pollutant/ton burned</a:t>
          </a:r>
        </a:p>
      </dgm:t>
    </dgm:pt>
    <dgm:pt modelId="{BBC55E12-B1D0-4F6D-8079-D1785D8B5BAB}" type="parTrans" cxnId="{356C4801-CA40-4F72-994D-6250DB13F0AA}">
      <dgm:prSet/>
      <dgm:spPr/>
      <dgm:t>
        <a:bodyPr/>
        <a:lstStyle/>
        <a:p>
          <a:endParaRPr lang="en-US"/>
        </a:p>
      </dgm:t>
    </dgm:pt>
    <dgm:pt modelId="{D0DB64CA-1C22-47E6-89BF-D253A5E9B233}" type="sibTrans" cxnId="{356C4801-CA40-4F72-994D-6250DB13F0AA}">
      <dgm:prSet/>
      <dgm:spPr/>
      <dgm:t>
        <a:bodyPr/>
        <a:lstStyle/>
        <a:p>
          <a:endParaRPr lang="en-US"/>
        </a:p>
      </dgm:t>
    </dgm:pt>
    <dgm:pt modelId="{FFDA643A-2819-45B4-843D-73A1A3BB3DC9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Tons pollutant/day</a:t>
          </a:r>
        </a:p>
      </dgm:t>
    </dgm:pt>
    <dgm:pt modelId="{7915EC16-B89B-4C6E-9832-DA6C887C0EAD}" type="parTrans" cxnId="{C32B2A63-C118-498A-B1C7-C6A2CB332F7B}">
      <dgm:prSet/>
      <dgm:spPr/>
      <dgm:t>
        <a:bodyPr/>
        <a:lstStyle/>
        <a:p>
          <a:endParaRPr lang="en-US"/>
        </a:p>
      </dgm:t>
    </dgm:pt>
    <dgm:pt modelId="{9D3470EF-E74A-4DBB-A29F-7BC67087A1DD}" type="sibTrans" cxnId="{C32B2A63-C118-498A-B1C7-C6A2CB332F7B}">
      <dgm:prSet/>
      <dgm:spPr/>
      <dgm:t>
        <a:bodyPr/>
        <a:lstStyle/>
        <a:p>
          <a:endParaRPr lang="en-US"/>
        </a:p>
      </dgm:t>
    </dgm:pt>
    <dgm:pt modelId="{7C5E9DA6-C9DA-4CE8-B474-296F96470993}">
      <dgm:prSet phldrT="[Text]"/>
      <dgm:spPr/>
      <dgm:t>
        <a:bodyPr/>
        <a:lstStyle/>
        <a:p>
          <a:r>
            <a:rPr lang="en-US" dirty="0"/>
            <a:t>AP-42; Missoula Lab; other references; embedded in consumption/emission calculation frameworks</a:t>
          </a:r>
        </a:p>
      </dgm:t>
    </dgm:pt>
    <dgm:pt modelId="{597685DB-E3DF-447D-8C94-240A5C579993}" type="parTrans" cxnId="{8D7404CC-8A37-41F0-90ED-C5ED14EC0DF0}">
      <dgm:prSet/>
      <dgm:spPr/>
      <dgm:t>
        <a:bodyPr/>
        <a:lstStyle/>
        <a:p>
          <a:endParaRPr lang="en-US"/>
        </a:p>
      </dgm:t>
    </dgm:pt>
    <dgm:pt modelId="{CF4172EB-C015-4DEA-AE03-C5DAF0330B47}" type="sibTrans" cxnId="{8D7404CC-8A37-41F0-90ED-C5ED14EC0DF0}">
      <dgm:prSet/>
      <dgm:spPr/>
      <dgm:t>
        <a:bodyPr/>
        <a:lstStyle/>
        <a:p>
          <a:endParaRPr lang="en-US"/>
        </a:p>
      </dgm:t>
    </dgm:pt>
    <dgm:pt modelId="{CDD3AB41-2E22-4576-86F8-6C0CEF3A7F1E}">
      <dgm:prSet phldrT="[Text]"/>
      <dgm:spPr/>
      <dgm:t>
        <a:bodyPr/>
        <a:lstStyle/>
        <a:p>
          <a:r>
            <a:rPr lang="en-US" dirty="0"/>
            <a:t>Sources of Data: </a:t>
          </a:r>
          <a:r>
            <a:rPr lang="en-US" u="sng" dirty="0"/>
            <a:t>Wildfire</a:t>
          </a:r>
          <a:r>
            <a:rPr lang="en-US" dirty="0"/>
            <a:t> – SMARTFIRE, ICS209, FRAP (CA); Rx – burn permit databases.  			   			  </a:t>
          </a:r>
          <a:r>
            <a:rPr lang="en-US" u="sng" dirty="0"/>
            <a:t>Satellite Detects</a:t>
          </a:r>
          <a:r>
            <a:rPr lang="en-US" dirty="0"/>
            <a:t> – all types of fire with sufficient heat signature; effort to categorize and 			  cross-check</a:t>
          </a:r>
        </a:p>
      </dgm:t>
    </dgm:pt>
    <dgm:pt modelId="{4C16AD08-A2E1-4921-ADBB-18D075006639}" type="parTrans" cxnId="{F0087CB8-F44A-4A60-B3D4-6A350D77A3F8}">
      <dgm:prSet/>
      <dgm:spPr/>
      <dgm:t>
        <a:bodyPr/>
        <a:lstStyle/>
        <a:p>
          <a:endParaRPr lang="en-US"/>
        </a:p>
      </dgm:t>
    </dgm:pt>
    <dgm:pt modelId="{62DB3BCA-F4EE-4118-B151-B15D0B0D569B}" type="sibTrans" cxnId="{F0087CB8-F44A-4A60-B3D4-6A350D77A3F8}">
      <dgm:prSet/>
      <dgm:spPr/>
      <dgm:t>
        <a:bodyPr/>
        <a:lstStyle/>
        <a:p>
          <a:endParaRPr lang="en-US"/>
        </a:p>
      </dgm:t>
    </dgm:pt>
    <dgm:pt modelId="{2145E3B6-1221-4A50-A6C4-60BDA8B528FF}" type="pres">
      <dgm:prSet presAssocID="{0A91024E-0AB8-469B-81EF-2C26462B51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B566CB-AA0A-4E0C-B4BB-C214045CE562}" type="pres">
      <dgm:prSet presAssocID="{6F4543C2-F996-48ED-9C9C-AAD8F5A01F3E}" presName="composite" presStyleCnt="0"/>
      <dgm:spPr/>
    </dgm:pt>
    <dgm:pt modelId="{2793EE92-F662-433B-9904-51D39C95D09F}" type="pres">
      <dgm:prSet presAssocID="{6F4543C2-F996-48ED-9C9C-AAD8F5A01F3E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781CF-75A8-48C6-B56F-F92B522C1F9D}" type="pres">
      <dgm:prSet presAssocID="{6F4543C2-F996-48ED-9C9C-AAD8F5A01F3E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E63A6E-3E7F-4898-9AA2-479FFDE13E01}" type="pres">
      <dgm:prSet presAssocID="{F3A3E7F2-7F25-4177-958E-361EBD957B74}" presName="sp" presStyleCnt="0"/>
      <dgm:spPr/>
    </dgm:pt>
    <dgm:pt modelId="{EF328DDB-366E-44A8-8DB5-81C0E578D325}" type="pres">
      <dgm:prSet presAssocID="{1582D107-561E-4DE2-9D56-4C8A60521B2A}" presName="composite" presStyleCnt="0"/>
      <dgm:spPr/>
    </dgm:pt>
    <dgm:pt modelId="{BEE46C64-B91A-4906-84A7-216B55F20A76}" type="pres">
      <dgm:prSet presAssocID="{1582D107-561E-4DE2-9D56-4C8A60521B2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1359B-E84A-4E0E-AA80-1B606DBDDCE8}" type="pres">
      <dgm:prSet presAssocID="{1582D107-561E-4DE2-9D56-4C8A60521B2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EF010-9AD0-49FD-8756-2D54FDEA3C72}" type="pres">
      <dgm:prSet presAssocID="{2BFA5ED7-EA98-488F-BB44-F4F6AB87662C}" presName="sp" presStyleCnt="0"/>
      <dgm:spPr/>
    </dgm:pt>
    <dgm:pt modelId="{73A56F1E-9441-4715-85B8-54BF698C7271}" type="pres">
      <dgm:prSet presAssocID="{DE472C0D-8975-4BB3-B163-07F2F9C508C0}" presName="composite" presStyleCnt="0"/>
      <dgm:spPr/>
    </dgm:pt>
    <dgm:pt modelId="{9500BE0D-4F87-4038-8AC0-B6C0F3766472}" type="pres">
      <dgm:prSet presAssocID="{DE472C0D-8975-4BB3-B163-07F2F9C508C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932C5-756D-4BA8-96C8-26CAFBB15D71}" type="pres">
      <dgm:prSet presAssocID="{DE472C0D-8975-4BB3-B163-07F2F9C508C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6A4EC-7732-429B-9D74-C08218D7BE72}" type="pres">
      <dgm:prSet presAssocID="{66ADFCF6-001B-478C-9AB1-46590A9B75A2}" presName="sp" presStyleCnt="0"/>
      <dgm:spPr/>
    </dgm:pt>
    <dgm:pt modelId="{349F78E1-876D-4176-B8E5-CA75052D2D85}" type="pres">
      <dgm:prSet presAssocID="{900B4513-A1C9-4B97-AC07-E29D6DFA203F}" presName="composite" presStyleCnt="0"/>
      <dgm:spPr/>
    </dgm:pt>
    <dgm:pt modelId="{A3F78C4E-6191-4069-9D4B-22B84BC8AC4C}" type="pres">
      <dgm:prSet presAssocID="{900B4513-A1C9-4B97-AC07-E29D6DFA203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976E1-1186-4DE2-A95E-AFF9D007A16E}" type="pres">
      <dgm:prSet presAssocID="{900B4513-A1C9-4B97-AC07-E29D6DFA203F}" presName="descendantText" presStyleLbl="alignAcc1" presStyleIdx="3" presStyleCnt="5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7143B-EE3E-4FD5-8B01-5499FAF27CF4}" type="pres">
      <dgm:prSet presAssocID="{EA10412B-94E2-49CA-8347-B2BB3D25821F}" presName="sp" presStyleCnt="0"/>
      <dgm:spPr/>
    </dgm:pt>
    <dgm:pt modelId="{8C34BF63-5F04-40B7-A496-F2A958033968}" type="pres">
      <dgm:prSet presAssocID="{FA0CECC0-A1AB-4035-B242-9AC9638FF7FF}" presName="composite" presStyleCnt="0"/>
      <dgm:spPr/>
    </dgm:pt>
    <dgm:pt modelId="{2FB2A855-8D47-4F08-AABD-89C173B46D6C}" type="pres">
      <dgm:prSet presAssocID="{FA0CECC0-A1AB-4035-B242-9AC9638FF7F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6E5C5-30D1-4130-8641-CD63B115330A}" type="pres">
      <dgm:prSet presAssocID="{FA0CECC0-A1AB-4035-B242-9AC9638FF7F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5E5BA4-35DC-46B6-B761-9952D91C16AC}" srcId="{0A91024E-0AB8-469B-81EF-2C26462B5112}" destId="{900B4513-A1C9-4B97-AC07-E29D6DFA203F}" srcOrd="3" destOrd="0" parTransId="{F10AF5A2-F49B-48CC-8F2E-B6E548A4C505}" sibTransId="{EA10412B-94E2-49CA-8347-B2BB3D25821F}"/>
    <dgm:cxn modelId="{F8EBB087-5618-44E7-8509-7760EE3FDCE4}" type="presOf" srcId="{DD720DFA-7F32-41B3-95A1-C47708D51C1D}" destId="{C9C781CF-75A8-48C6-B56F-F92B522C1F9D}" srcOrd="0" destOrd="0" presId="urn:microsoft.com/office/officeart/2005/8/layout/chevron2"/>
    <dgm:cxn modelId="{93BBEDB6-A1F1-4C05-A400-A6598846D7EC}" type="presOf" srcId="{6F4543C2-F996-48ED-9C9C-AAD8F5A01F3E}" destId="{2793EE92-F662-433B-9904-51D39C95D09F}" srcOrd="0" destOrd="0" presId="urn:microsoft.com/office/officeart/2005/8/layout/chevron2"/>
    <dgm:cxn modelId="{F0087CB8-F44A-4A60-B3D4-6A350D77A3F8}" srcId="{6F4543C2-F996-48ED-9C9C-AAD8F5A01F3E}" destId="{CDD3AB41-2E22-4576-86F8-6C0CEF3A7F1E}" srcOrd="1" destOrd="0" parTransId="{4C16AD08-A2E1-4921-ADBB-18D075006639}" sibTransId="{62DB3BCA-F4EE-4118-B151-B15D0B0D569B}"/>
    <dgm:cxn modelId="{EBE9F8DB-EF83-43A8-9125-91A23CD768D7}" type="presOf" srcId="{D248E495-3EED-4F7D-B099-F230EB0E8311}" destId="{9AF976E1-1186-4DE2-A95E-AFF9D007A16E}" srcOrd="0" destOrd="0" presId="urn:microsoft.com/office/officeart/2005/8/layout/chevron2"/>
    <dgm:cxn modelId="{0FF9D8B6-EA2C-4012-8151-B40970588D55}" srcId="{1582D107-561E-4DE2-9D56-4C8A60521B2A}" destId="{4DEB0BBE-800E-4059-A5BF-EFFFED8F8291}" srcOrd="1" destOrd="0" parTransId="{D9235702-683B-4B75-9972-947AB3F6EC63}" sibTransId="{41043D12-3C76-421F-8301-3D0763F3A8BB}"/>
    <dgm:cxn modelId="{1A78E701-67EA-4B52-9F81-777D0400A7F2}" type="presOf" srcId="{FA0CECC0-A1AB-4035-B242-9AC9638FF7FF}" destId="{2FB2A855-8D47-4F08-AABD-89C173B46D6C}" srcOrd="0" destOrd="0" presId="urn:microsoft.com/office/officeart/2005/8/layout/chevron2"/>
    <dgm:cxn modelId="{F0CCD453-BCD1-428D-8908-AFDFBC748F0D}" srcId="{DE472C0D-8975-4BB3-B163-07F2F9C508C0}" destId="{B27FEB29-DA0B-40FC-AAAE-509EC396116F}" srcOrd="1" destOrd="0" parTransId="{1E8316CD-5647-4969-94B2-F0A51C366CB2}" sibTransId="{E82A801A-D289-43E6-A1DE-6F87D7630241}"/>
    <dgm:cxn modelId="{5061FE00-333E-48A4-9F0B-9815D0E6CAF3}" type="presOf" srcId="{1582D107-561E-4DE2-9D56-4C8A60521B2A}" destId="{BEE46C64-B91A-4906-84A7-216B55F20A76}" srcOrd="0" destOrd="0" presId="urn:microsoft.com/office/officeart/2005/8/layout/chevron2"/>
    <dgm:cxn modelId="{B52E57CA-FDCD-4852-965B-FC1975F3E743}" type="presOf" srcId="{4DEB0BBE-800E-4059-A5BF-EFFFED8F8291}" destId="{C501359B-E84A-4E0E-AA80-1B606DBDDCE8}" srcOrd="0" destOrd="1" presId="urn:microsoft.com/office/officeart/2005/8/layout/chevron2"/>
    <dgm:cxn modelId="{8D7404CC-8A37-41F0-90ED-C5ED14EC0DF0}" srcId="{900B4513-A1C9-4B97-AC07-E29D6DFA203F}" destId="{7C5E9DA6-C9DA-4CE8-B474-296F96470993}" srcOrd="1" destOrd="0" parTransId="{597685DB-E3DF-447D-8C94-240A5C579993}" sibTransId="{CF4172EB-C015-4DEA-AE03-C5DAF0330B47}"/>
    <dgm:cxn modelId="{C963E48B-2180-4819-84EF-D40B62CA1FB8}" type="presOf" srcId="{CDD3AB41-2E22-4576-86F8-6C0CEF3A7F1E}" destId="{C9C781CF-75A8-48C6-B56F-F92B522C1F9D}" srcOrd="0" destOrd="1" presId="urn:microsoft.com/office/officeart/2005/8/layout/chevron2"/>
    <dgm:cxn modelId="{ED8E8FA1-6F74-4F49-B6E5-50C0EB8C8B70}" type="presOf" srcId="{900B4513-A1C9-4B97-AC07-E29D6DFA203F}" destId="{A3F78C4E-6191-4069-9D4B-22B84BC8AC4C}" srcOrd="0" destOrd="0" presId="urn:microsoft.com/office/officeart/2005/8/layout/chevron2"/>
    <dgm:cxn modelId="{356C4801-CA40-4F72-994D-6250DB13F0AA}" srcId="{900B4513-A1C9-4B97-AC07-E29D6DFA203F}" destId="{D248E495-3EED-4F7D-B099-F230EB0E8311}" srcOrd="0" destOrd="0" parTransId="{BBC55E12-B1D0-4F6D-8079-D1785D8B5BAB}" sibTransId="{D0DB64CA-1C22-47E6-89BF-D253A5E9B233}"/>
    <dgm:cxn modelId="{586757FE-B701-4D8E-B3E1-53B8C0D10D02}" type="presOf" srcId="{FFDA643A-2819-45B4-843D-73A1A3BB3DC9}" destId="{8126E5C5-30D1-4130-8641-CD63B115330A}" srcOrd="0" destOrd="0" presId="urn:microsoft.com/office/officeart/2005/8/layout/chevron2"/>
    <dgm:cxn modelId="{F9ECDC89-6C70-4A8B-8E73-7F6F24E05C8F}" type="presOf" srcId="{7C5E9DA6-C9DA-4CE8-B474-296F96470993}" destId="{9AF976E1-1186-4DE2-A95E-AFF9D007A16E}" srcOrd="0" destOrd="1" presId="urn:microsoft.com/office/officeart/2005/8/layout/chevron2"/>
    <dgm:cxn modelId="{C7DD3527-735B-411B-A3FF-8C74A0C9D25A}" srcId="{0A91024E-0AB8-469B-81EF-2C26462B5112}" destId="{1582D107-561E-4DE2-9D56-4C8A60521B2A}" srcOrd="1" destOrd="0" parTransId="{CCD6BC07-EF8C-4720-9C78-F936F0F61432}" sibTransId="{2BFA5ED7-EA98-488F-BB44-F4F6AB87662C}"/>
    <dgm:cxn modelId="{AD3515A2-160A-47BC-BDA6-6650667C2144}" type="presOf" srcId="{DE472C0D-8975-4BB3-B163-07F2F9C508C0}" destId="{9500BE0D-4F87-4038-8AC0-B6C0F3766472}" srcOrd="0" destOrd="0" presId="urn:microsoft.com/office/officeart/2005/8/layout/chevron2"/>
    <dgm:cxn modelId="{BB0C0017-9B06-4F2E-8532-0E4622D0D811}" type="presOf" srcId="{3C42F227-617A-482D-9B6B-F6AD506D6D96}" destId="{D04932C5-756D-4BA8-96C8-26CAFBB15D71}" srcOrd="0" destOrd="0" presId="urn:microsoft.com/office/officeart/2005/8/layout/chevron2"/>
    <dgm:cxn modelId="{414DF307-E1FF-433A-9E90-F3F0E8C5A1B5}" srcId="{0A91024E-0AB8-469B-81EF-2C26462B5112}" destId="{6F4543C2-F996-48ED-9C9C-AAD8F5A01F3E}" srcOrd="0" destOrd="0" parTransId="{BA563E1C-8328-4F69-87CF-3AAE21E12179}" sibTransId="{F3A3E7F2-7F25-4177-958E-361EBD957B74}"/>
    <dgm:cxn modelId="{520AA984-5CE8-4712-AC5D-898BB70576FC}" srcId="{1582D107-561E-4DE2-9D56-4C8A60521B2A}" destId="{A891286A-36EB-489A-B308-2AA41492AAED}" srcOrd="0" destOrd="0" parTransId="{2BC6D89D-768B-4336-817D-D084345C6F89}" sibTransId="{1568A767-401F-4479-A910-8C802A672967}"/>
    <dgm:cxn modelId="{F54C0706-1C4D-45D0-BC0B-8B86EC3AAD5B}" srcId="{0A91024E-0AB8-469B-81EF-2C26462B5112}" destId="{FA0CECC0-A1AB-4035-B242-9AC9638FF7FF}" srcOrd="4" destOrd="0" parTransId="{A087A3BD-BC8E-4CA6-9CCF-9E8C5AC6CEAA}" sibTransId="{588AFC97-1CDD-487C-9DA4-73149D7A9F5E}"/>
    <dgm:cxn modelId="{39D09B6B-4C10-450A-84F5-26CDFE39F6B6}" srcId="{6F4543C2-F996-48ED-9C9C-AAD8F5A01F3E}" destId="{DD720DFA-7F32-41B3-95A1-C47708D51C1D}" srcOrd="0" destOrd="0" parTransId="{88B5272E-75DE-4BCA-8104-A1D640EE03BD}" sibTransId="{7C077116-3668-4E5C-BC95-111915EAB8E7}"/>
    <dgm:cxn modelId="{593FAD2F-8C70-4112-B55D-4DC3F4E13108}" srcId="{DE472C0D-8975-4BB3-B163-07F2F9C508C0}" destId="{3C42F227-617A-482D-9B6B-F6AD506D6D96}" srcOrd="0" destOrd="0" parTransId="{A89B5C30-76E5-478D-B024-FCBCB3460E38}" sibTransId="{BBB85779-70C9-4D85-BCD3-44644C02D66B}"/>
    <dgm:cxn modelId="{15FF454E-BA93-4B19-88F9-23B6075D2715}" type="presOf" srcId="{A891286A-36EB-489A-B308-2AA41492AAED}" destId="{C501359B-E84A-4E0E-AA80-1B606DBDDCE8}" srcOrd="0" destOrd="0" presId="urn:microsoft.com/office/officeart/2005/8/layout/chevron2"/>
    <dgm:cxn modelId="{03743CE0-1345-4711-9448-DD0068DA283F}" srcId="{0A91024E-0AB8-469B-81EF-2C26462B5112}" destId="{DE472C0D-8975-4BB3-B163-07F2F9C508C0}" srcOrd="2" destOrd="0" parTransId="{3F602C8A-E3F9-4607-B5D3-D777DD013628}" sibTransId="{66ADFCF6-001B-478C-9AB1-46590A9B75A2}"/>
    <dgm:cxn modelId="{B348460F-6B3E-4069-A3D9-63C7A5457D3E}" type="presOf" srcId="{B27FEB29-DA0B-40FC-AAAE-509EC396116F}" destId="{D04932C5-756D-4BA8-96C8-26CAFBB15D71}" srcOrd="0" destOrd="1" presId="urn:microsoft.com/office/officeart/2005/8/layout/chevron2"/>
    <dgm:cxn modelId="{C32B2A63-C118-498A-B1C7-C6A2CB332F7B}" srcId="{FA0CECC0-A1AB-4035-B242-9AC9638FF7FF}" destId="{FFDA643A-2819-45B4-843D-73A1A3BB3DC9}" srcOrd="0" destOrd="0" parTransId="{7915EC16-B89B-4C6E-9832-DA6C887C0EAD}" sibTransId="{9D3470EF-E74A-4DBB-A29F-7BC67087A1DD}"/>
    <dgm:cxn modelId="{39A94492-3598-46C4-B15F-A3278014D0BF}" type="presOf" srcId="{0A91024E-0AB8-469B-81EF-2C26462B5112}" destId="{2145E3B6-1221-4A50-A6C4-60BDA8B528FF}" srcOrd="0" destOrd="0" presId="urn:microsoft.com/office/officeart/2005/8/layout/chevron2"/>
    <dgm:cxn modelId="{4C85AFF9-F13E-4A89-B02A-1AECCD87B141}" type="presParOf" srcId="{2145E3B6-1221-4A50-A6C4-60BDA8B528FF}" destId="{98B566CB-AA0A-4E0C-B4BB-C214045CE562}" srcOrd="0" destOrd="0" presId="urn:microsoft.com/office/officeart/2005/8/layout/chevron2"/>
    <dgm:cxn modelId="{1ACA639F-6B2F-491E-A33F-866B96707DAC}" type="presParOf" srcId="{98B566CB-AA0A-4E0C-B4BB-C214045CE562}" destId="{2793EE92-F662-433B-9904-51D39C95D09F}" srcOrd="0" destOrd="0" presId="urn:microsoft.com/office/officeart/2005/8/layout/chevron2"/>
    <dgm:cxn modelId="{208791B3-A226-4BD9-97AB-889887EC2319}" type="presParOf" srcId="{98B566CB-AA0A-4E0C-B4BB-C214045CE562}" destId="{C9C781CF-75A8-48C6-B56F-F92B522C1F9D}" srcOrd="1" destOrd="0" presId="urn:microsoft.com/office/officeart/2005/8/layout/chevron2"/>
    <dgm:cxn modelId="{19252EDF-B04B-4619-859B-4A1CBD8A4A77}" type="presParOf" srcId="{2145E3B6-1221-4A50-A6C4-60BDA8B528FF}" destId="{ABE63A6E-3E7F-4898-9AA2-479FFDE13E01}" srcOrd="1" destOrd="0" presId="urn:microsoft.com/office/officeart/2005/8/layout/chevron2"/>
    <dgm:cxn modelId="{77F42D28-7FA5-4800-8969-7691ADBD6BC1}" type="presParOf" srcId="{2145E3B6-1221-4A50-A6C4-60BDA8B528FF}" destId="{EF328DDB-366E-44A8-8DB5-81C0E578D325}" srcOrd="2" destOrd="0" presId="urn:microsoft.com/office/officeart/2005/8/layout/chevron2"/>
    <dgm:cxn modelId="{9079B31F-8602-4348-A42F-6E5F06CCC7C3}" type="presParOf" srcId="{EF328DDB-366E-44A8-8DB5-81C0E578D325}" destId="{BEE46C64-B91A-4906-84A7-216B55F20A76}" srcOrd="0" destOrd="0" presId="urn:microsoft.com/office/officeart/2005/8/layout/chevron2"/>
    <dgm:cxn modelId="{3194C867-A140-42D3-A42D-1ED26ABFE83B}" type="presParOf" srcId="{EF328DDB-366E-44A8-8DB5-81C0E578D325}" destId="{C501359B-E84A-4E0E-AA80-1B606DBDDCE8}" srcOrd="1" destOrd="0" presId="urn:microsoft.com/office/officeart/2005/8/layout/chevron2"/>
    <dgm:cxn modelId="{0BA3B66A-0A16-4B47-928F-F326DDD72DC2}" type="presParOf" srcId="{2145E3B6-1221-4A50-A6C4-60BDA8B528FF}" destId="{730EF010-9AD0-49FD-8756-2D54FDEA3C72}" srcOrd="3" destOrd="0" presId="urn:microsoft.com/office/officeart/2005/8/layout/chevron2"/>
    <dgm:cxn modelId="{A89546F9-BB9D-4808-9A8B-DADF04661FE7}" type="presParOf" srcId="{2145E3B6-1221-4A50-A6C4-60BDA8B528FF}" destId="{73A56F1E-9441-4715-85B8-54BF698C7271}" srcOrd="4" destOrd="0" presId="urn:microsoft.com/office/officeart/2005/8/layout/chevron2"/>
    <dgm:cxn modelId="{3C65DE45-1344-40A1-AD40-FCAFC2E9698A}" type="presParOf" srcId="{73A56F1E-9441-4715-85B8-54BF698C7271}" destId="{9500BE0D-4F87-4038-8AC0-B6C0F3766472}" srcOrd="0" destOrd="0" presId="urn:microsoft.com/office/officeart/2005/8/layout/chevron2"/>
    <dgm:cxn modelId="{49FFA295-A7D9-4E65-BB8F-D9DE6A92A605}" type="presParOf" srcId="{73A56F1E-9441-4715-85B8-54BF698C7271}" destId="{D04932C5-756D-4BA8-96C8-26CAFBB15D71}" srcOrd="1" destOrd="0" presId="urn:microsoft.com/office/officeart/2005/8/layout/chevron2"/>
    <dgm:cxn modelId="{A68965FB-BD6B-416E-9B6A-B9C3EB0B965B}" type="presParOf" srcId="{2145E3B6-1221-4A50-A6C4-60BDA8B528FF}" destId="{7E16A4EC-7732-429B-9D74-C08218D7BE72}" srcOrd="5" destOrd="0" presId="urn:microsoft.com/office/officeart/2005/8/layout/chevron2"/>
    <dgm:cxn modelId="{4C9A0AE8-B6CC-4729-BB80-6687AC4B9243}" type="presParOf" srcId="{2145E3B6-1221-4A50-A6C4-60BDA8B528FF}" destId="{349F78E1-876D-4176-B8E5-CA75052D2D85}" srcOrd="6" destOrd="0" presId="urn:microsoft.com/office/officeart/2005/8/layout/chevron2"/>
    <dgm:cxn modelId="{F8AB5BF4-1335-47E9-9D2F-DED47F454640}" type="presParOf" srcId="{349F78E1-876D-4176-B8E5-CA75052D2D85}" destId="{A3F78C4E-6191-4069-9D4B-22B84BC8AC4C}" srcOrd="0" destOrd="0" presId="urn:microsoft.com/office/officeart/2005/8/layout/chevron2"/>
    <dgm:cxn modelId="{A1D9DBE6-44E1-464B-8DD9-F563B14F17C5}" type="presParOf" srcId="{349F78E1-876D-4176-B8E5-CA75052D2D85}" destId="{9AF976E1-1186-4DE2-A95E-AFF9D007A16E}" srcOrd="1" destOrd="0" presId="urn:microsoft.com/office/officeart/2005/8/layout/chevron2"/>
    <dgm:cxn modelId="{2AF33E6D-BA08-4048-B97C-591E56CDE925}" type="presParOf" srcId="{2145E3B6-1221-4A50-A6C4-60BDA8B528FF}" destId="{9A57143B-EE3E-4FD5-8B01-5499FAF27CF4}" srcOrd="7" destOrd="0" presId="urn:microsoft.com/office/officeart/2005/8/layout/chevron2"/>
    <dgm:cxn modelId="{2720A33F-87CE-46A1-B4BC-43D00429D6F4}" type="presParOf" srcId="{2145E3B6-1221-4A50-A6C4-60BDA8B528FF}" destId="{8C34BF63-5F04-40B7-A496-F2A958033968}" srcOrd="8" destOrd="0" presId="urn:microsoft.com/office/officeart/2005/8/layout/chevron2"/>
    <dgm:cxn modelId="{4D247241-A2EB-4CB6-9575-36C1DF69EE31}" type="presParOf" srcId="{8C34BF63-5F04-40B7-A496-F2A958033968}" destId="{2FB2A855-8D47-4F08-AABD-89C173B46D6C}" srcOrd="0" destOrd="0" presId="urn:microsoft.com/office/officeart/2005/8/layout/chevron2"/>
    <dgm:cxn modelId="{CBC1C6F5-9CD9-448B-8CAB-A6C555B76B90}" type="presParOf" srcId="{8C34BF63-5F04-40B7-A496-F2A958033968}" destId="{8126E5C5-30D1-4130-8641-CD63B1153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3EE92-F662-433B-9904-51D39C95D09F}">
      <dsp:nvSpPr>
        <dsp:cNvPr id="0" name=""/>
        <dsp:cNvSpPr/>
      </dsp:nvSpPr>
      <dsp:spPr>
        <a:xfrm rot="5400000">
          <a:off x="-172170" y="173987"/>
          <a:ext cx="1147801" cy="803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Event</a:t>
          </a:r>
        </a:p>
      </dsp:txBody>
      <dsp:txXfrm rot="-5400000">
        <a:off x="1" y="403548"/>
        <a:ext cx="803461" cy="344340"/>
      </dsp:txXfrm>
    </dsp:sp>
    <dsp:sp modelId="{C9C781CF-75A8-48C6-B56F-F92B522C1F9D}">
      <dsp:nvSpPr>
        <dsp:cNvPr id="0" name=""/>
        <dsp:cNvSpPr/>
      </dsp:nvSpPr>
      <dsp:spPr>
        <a:xfrm rot="5400000">
          <a:off x="4863023" y="-4057744"/>
          <a:ext cx="746071" cy="886519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Location; start date; growth cessation date; out date; smoldering stopped date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Sources of Data: </a:t>
          </a:r>
          <a:r>
            <a:rPr lang="en-US" sz="1400" u="sng" kern="1200" dirty="0"/>
            <a:t>Wildfire</a:t>
          </a:r>
          <a:r>
            <a:rPr lang="en-US" sz="1400" kern="1200" dirty="0"/>
            <a:t> – SMARTFIRE, ICS209, FRAP (CA); Rx – burn permit databases.  			   			  </a:t>
          </a:r>
          <a:r>
            <a:rPr lang="en-US" sz="1400" u="sng" kern="1200" dirty="0"/>
            <a:t>Satellite Detects</a:t>
          </a:r>
          <a:r>
            <a:rPr lang="en-US" sz="1400" kern="1200" dirty="0"/>
            <a:t> – all types of fire with sufficient heat signature; effort to categorize and cross-check</a:t>
          </a:r>
        </a:p>
      </dsp:txBody>
      <dsp:txXfrm rot="-5400000">
        <a:off x="803462" y="38237"/>
        <a:ext cx="8828774" cy="673231"/>
      </dsp:txXfrm>
    </dsp:sp>
    <dsp:sp modelId="{BEE46C64-B91A-4906-84A7-216B55F20A76}">
      <dsp:nvSpPr>
        <dsp:cNvPr id="0" name=""/>
        <dsp:cNvSpPr/>
      </dsp:nvSpPr>
      <dsp:spPr>
        <a:xfrm rot="5400000">
          <a:off x="-172170" y="1205262"/>
          <a:ext cx="1147801" cy="803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Activity</a:t>
          </a:r>
        </a:p>
      </dsp:txBody>
      <dsp:txXfrm rot="-5400000">
        <a:off x="1" y="1434823"/>
        <a:ext cx="803461" cy="344340"/>
      </dsp:txXfrm>
    </dsp:sp>
    <dsp:sp modelId="{C501359B-E84A-4E0E-AA80-1B606DBDDCE8}">
      <dsp:nvSpPr>
        <dsp:cNvPr id="0" name=""/>
        <dsp:cNvSpPr/>
      </dsp:nvSpPr>
      <dsp:spPr>
        <a:xfrm rot="5400000">
          <a:off x="4863023" y="-3026469"/>
          <a:ext cx="746071" cy="886519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Acres or tons/day; burn type; fuel type; fuel loading; fuel moisture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FCCS - fuel type &amp; loading; WFAS – fuel moisture; burn type – reporting/permits; spatiotemporal rules</a:t>
          </a:r>
        </a:p>
      </dsp:txBody>
      <dsp:txXfrm rot="-5400000">
        <a:off x="803462" y="1069512"/>
        <a:ext cx="8828774" cy="673231"/>
      </dsp:txXfrm>
    </dsp:sp>
    <dsp:sp modelId="{9500BE0D-4F87-4038-8AC0-B6C0F3766472}">
      <dsp:nvSpPr>
        <dsp:cNvPr id="0" name=""/>
        <dsp:cNvSpPr/>
      </dsp:nvSpPr>
      <dsp:spPr>
        <a:xfrm rot="5400000">
          <a:off x="-172170" y="2236538"/>
          <a:ext cx="1147801" cy="803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Consumption</a:t>
          </a:r>
        </a:p>
      </dsp:txBody>
      <dsp:txXfrm rot="-5400000">
        <a:off x="1" y="2466099"/>
        <a:ext cx="803461" cy="344340"/>
      </dsp:txXfrm>
    </dsp:sp>
    <dsp:sp modelId="{D04932C5-756D-4BA8-96C8-26CAFBB15D71}">
      <dsp:nvSpPr>
        <dsp:cNvPr id="0" name=""/>
        <dsp:cNvSpPr/>
      </dsp:nvSpPr>
      <dsp:spPr>
        <a:xfrm rot="5400000">
          <a:off x="4863023" y="-1995193"/>
          <a:ext cx="746071" cy="886519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Tons burned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BlueSky modeling framework; FOFEM; reporting/permits; assumptions</a:t>
          </a:r>
        </a:p>
      </dsp:txBody>
      <dsp:txXfrm rot="-5400000">
        <a:off x="803462" y="2100788"/>
        <a:ext cx="8828774" cy="673231"/>
      </dsp:txXfrm>
    </dsp:sp>
    <dsp:sp modelId="{A3F78C4E-6191-4069-9D4B-22B84BC8AC4C}">
      <dsp:nvSpPr>
        <dsp:cNvPr id="0" name=""/>
        <dsp:cNvSpPr/>
      </dsp:nvSpPr>
      <dsp:spPr>
        <a:xfrm rot="5400000">
          <a:off x="-172170" y="3267813"/>
          <a:ext cx="1147801" cy="803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Emission Factors</a:t>
          </a:r>
        </a:p>
      </dsp:txBody>
      <dsp:txXfrm rot="-5400000">
        <a:off x="1" y="3497374"/>
        <a:ext cx="803461" cy="344340"/>
      </dsp:txXfrm>
    </dsp:sp>
    <dsp:sp modelId="{9AF976E1-1186-4DE2-A95E-AFF9D007A16E}">
      <dsp:nvSpPr>
        <dsp:cNvPr id="0" name=""/>
        <dsp:cNvSpPr/>
      </dsp:nvSpPr>
      <dsp:spPr>
        <a:xfrm rot="5400000">
          <a:off x="4863023" y="-963918"/>
          <a:ext cx="746071" cy="886519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Mass pollutant/ton burned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AP-42; Missoula Lab; other references; embedded in consumption/emission calculation frameworks</a:t>
          </a:r>
        </a:p>
      </dsp:txBody>
      <dsp:txXfrm rot="-5400000">
        <a:off x="803462" y="3132063"/>
        <a:ext cx="8828774" cy="673231"/>
      </dsp:txXfrm>
    </dsp:sp>
    <dsp:sp modelId="{2FB2A855-8D47-4F08-AABD-89C173B46D6C}">
      <dsp:nvSpPr>
        <dsp:cNvPr id="0" name=""/>
        <dsp:cNvSpPr/>
      </dsp:nvSpPr>
      <dsp:spPr>
        <a:xfrm rot="5400000">
          <a:off x="-172170" y="4299089"/>
          <a:ext cx="1147801" cy="80346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Emissions Inventory</a:t>
          </a:r>
        </a:p>
      </dsp:txBody>
      <dsp:txXfrm rot="-5400000">
        <a:off x="1" y="4528650"/>
        <a:ext cx="803461" cy="344340"/>
      </dsp:txXfrm>
    </dsp:sp>
    <dsp:sp modelId="{8126E5C5-30D1-4130-8641-CD63B115330A}">
      <dsp:nvSpPr>
        <dsp:cNvPr id="0" name=""/>
        <dsp:cNvSpPr/>
      </dsp:nvSpPr>
      <dsp:spPr>
        <a:xfrm rot="5400000">
          <a:off x="4863023" y="67357"/>
          <a:ext cx="746071" cy="8865194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Tons pollutant/day</a:t>
          </a:r>
        </a:p>
      </dsp:txBody>
      <dsp:txXfrm rot="-5400000">
        <a:off x="803462" y="4163338"/>
        <a:ext cx="8828774" cy="673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3EE92-F662-433B-9904-51D39C95D09F}">
      <dsp:nvSpPr>
        <dsp:cNvPr id="0" name=""/>
        <dsp:cNvSpPr/>
      </dsp:nvSpPr>
      <dsp:spPr>
        <a:xfrm rot="5400000">
          <a:off x="-172170" y="173987"/>
          <a:ext cx="1147801" cy="803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Event</a:t>
          </a:r>
        </a:p>
      </dsp:txBody>
      <dsp:txXfrm rot="-5400000">
        <a:off x="1" y="403548"/>
        <a:ext cx="803461" cy="344340"/>
      </dsp:txXfrm>
    </dsp:sp>
    <dsp:sp modelId="{C9C781CF-75A8-48C6-B56F-F92B522C1F9D}">
      <dsp:nvSpPr>
        <dsp:cNvPr id="0" name=""/>
        <dsp:cNvSpPr/>
      </dsp:nvSpPr>
      <dsp:spPr>
        <a:xfrm rot="5400000">
          <a:off x="4863023" y="-4057744"/>
          <a:ext cx="746071" cy="886519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Location; start date; growth cessation date; out date; smoldering stopped date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Sources of Data: </a:t>
          </a:r>
          <a:r>
            <a:rPr lang="en-US" sz="1400" u="sng" kern="1200" dirty="0"/>
            <a:t>Wildfire</a:t>
          </a:r>
          <a:r>
            <a:rPr lang="en-US" sz="1400" kern="1200" dirty="0"/>
            <a:t> – SMARTFIRE, ICS209, FRAP (CA); Rx – burn permit databases.  			   			  </a:t>
          </a:r>
          <a:r>
            <a:rPr lang="en-US" sz="1400" u="sng" kern="1200" dirty="0"/>
            <a:t>Satellite Detects</a:t>
          </a:r>
          <a:r>
            <a:rPr lang="en-US" sz="1400" kern="1200" dirty="0"/>
            <a:t> – all types of fire with sufficient heat signature; effort to categorize and cross-check</a:t>
          </a:r>
        </a:p>
      </dsp:txBody>
      <dsp:txXfrm rot="-5400000">
        <a:off x="803462" y="38237"/>
        <a:ext cx="8828774" cy="673231"/>
      </dsp:txXfrm>
    </dsp:sp>
    <dsp:sp modelId="{BEE46C64-B91A-4906-84A7-216B55F20A76}">
      <dsp:nvSpPr>
        <dsp:cNvPr id="0" name=""/>
        <dsp:cNvSpPr/>
      </dsp:nvSpPr>
      <dsp:spPr>
        <a:xfrm rot="5400000">
          <a:off x="-172170" y="1205262"/>
          <a:ext cx="1147801" cy="803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Activity</a:t>
          </a:r>
        </a:p>
      </dsp:txBody>
      <dsp:txXfrm rot="-5400000">
        <a:off x="1" y="1434823"/>
        <a:ext cx="803461" cy="344340"/>
      </dsp:txXfrm>
    </dsp:sp>
    <dsp:sp modelId="{C501359B-E84A-4E0E-AA80-1B606DBDDCE8}">
      <dsp:nvSpPr>
        <dsp:cNvPr id="0" name=""/>
        <dsp:cNvSpPr/>
      </dsp:nvSpPr>
      <dsp:spPr>
        <a:xfrm rot="5400000">
          <a:off x="4814087" y="-3332604"/>
          <a:ext cx="746071" cy="886519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Acres or tons/day; burn type; fuel type; fuel loading; fuel moisture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FCCS - fuel type &amp; loading; WFAS – fuel moisture; burn type – reporting/permits; </a:t>
          </a:r>
          <a:r>
            <a:rPr lang="en-US" sz="1400" kern="1200" dirty="0" err="1"/>
            <a:t>spatio</a:t>
          </a:r>
          <a:r>
            <a:rPr lang="en-US" sz="1400" kern="1200" dirty="0"/>
            <a:t>/temporal rules</a:t>
          </a:r>
        </a:p>
      </dsp:txBody>
      <dsp:txXfrm rot="-5400000">
        <a:off x="754526" y="763377"/>
        <a:ext cx="8828774" cy="673231"/>
      </dsp:txXfrm>
    </dsp:sp>
    <dsp:sp modelId="{9500BE0D-4F87-4038-8AC0-B6C0F3766472}">
      <dsp:nvSpPr>
        <dsp:cNvPr id="0" name=""/>
        <dsp:cNvSpPr/>
      </dsp:nvSpPr>
      <dsp:spPr>
        <a:xfrm rot="5400000">
          <a:off x="-172170" y="2236538"/>
          <a:ext cx="1147801" cy="803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Consumption</a:t>
          </a:r>
        </a:p>
      </dsp:txBody>
      <dsp:txXfrm rot="-5400000">
        <a:off x="1" y="2466099"/>
        <a:ext cx="803461" cy="344340"/>
      </dsp:txXfrm>
    </dsp:sp>
    <dsp:sp modelId="{D04932C5-756D-4BA8-96C8-26CAFBB15D71}">
      <dsp:nvSpPr>
        <dsp:cNvPr id="0" name=""/>
        <dsp:cNvSpPr/>
      </dsp:nvSpPr>
      <dsp:spPr>
        <a:xfrm rot="5400000">
          <a:off x="4863023" y="-1995193"/>
          <a:ext cx="746071" cy="886519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Tons burned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BlueSky modeling framework; FOFEM; reporting/permits; assumptions</a:t>
          </a:r>
        </a:p>
      </dsp:txBody>
      <dsp:txXfrm rot="-5400000">
        <a:off x="803462" y="2100788"/>
        <a:ext cx="8828774" cy="673231"/>
      </dsp:txXfrm>
    </dsp:sp>
    <dsp:sp modelId="{A3F78C4E-6191-4069-9D4B-22B84BC8AC4C}">
      <dsp:nvSpPr>
        <dsp:cNvPr id="0" name=""/>
        <dsp:cNvSpPr/>
      </dsp:nvSpPr>
      <dsp:spPr>
        <a:xfrm rot="5400000">
          <a:off x="-172170" y="3267813"/>
          <a:ext cx="1147801" cy="803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Emission Factors</a:t>
          </a:r>
        </a:p>
      </dsp:txBody>
      <dsp:txXfrm rot="-5400000">
        <a:off x="1" y="3497374"/>
        <a:ext cx="803461" cy="344340"/>
      </dsp:txXfrm>
    </dsp:sp>
    <dsp:sp modelId="{9AF976E1-1186-4DE2-A95E-AFF9D007A16E}">
      <dsp:nvSpPr>
        <dsp:cNvPr id="0" name=""/>
        <dsp:cNvSpPr/>
      </dsp:nvSpPr>
      <dsp:spPr>
        <a:xfrm rot="5400000">
          <a:off x="4863023" y="-963918"/>
          <a:ext cx="746071" cy="886519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Mass pollutant/ton burned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AP-42; Missoula Lab; other references; embedded in consumption/emission calculation frameworks</a:t>
          </a:r>
        </a:p>
      </dsp:txBody>
      <dsp:txXfrm rot="-5400000">
        <a:off x="803462" y="3132063"/>
        <a:ext cx="8828774" cy="673231"/>
      </dsp:txXfrm>
    </dsp:sp>
    <dsp:sp modelId="{2FB2A855-8D47-4F08-AABD-89C173B46D6C}">
      <dsp:nvSpPr>
        <dsp:cNvPr id="0" name=""/>
        <dsp:cNvSpPr/>
      </dsp:nvSpPr>
      <dsp:spPr>
        <a:xfrm rot="5400000">
          <a:off x="-172170" y="4299089"/>
          <a:ext cx="1147801" cy="80346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Emissions</a:t>
          </a:r>
        </a:p>
      </dsp:txBody>
      <dsp:txXfrm rot="-5400000">
        <a:off x="1" y="4528650"/>
        <a:ext cx="803461" cy="344340"/>
      </dsp:txXfrm>
    </dsp:sp>
    <dsp:sp modelId="{8126E5C5-30D1-4130-8641-CD63B115330A}">
      <dsp:nvSpPr>
        <dsp:cNvPr id="0" name=""/>
        <dsp:cNvSpPr/>
      </dsp:nvSpPr>
      <dsp:spPr>
        <a:xfrm rot="5400000">
          <a:off x="4863023" y="67357"/>
          <a:ext cx="746071" cy="8865194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Tons pollutant/day</a:t>
          </a:r>
        </a:p>
      </dsp:txBody>
      <dsp:txXfrm rot="-5400000">
        <a:off x="803462" y="4163338"/>
        <a:ext cx="8828774" cy="6732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3EE92-F662-433B-9904-51D39C95D09F}">
      <dsp:nvSpPr>
        <dsp:cNvPr id="0" name=""/>
        <dsp:cNvSpPr/>
      </dsp:nvSpPr>
      <dsp:spPr>
        <a:xfrm rot="5400000">
          <a:off x="-144690" y="146350"/>
          <a:ext cx="964603" cy="67522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Event</a:t>
          </a:r>
        </a:p>
      </dsp:txBody>
      <dsp:txXfrm rot="-5400000">
        <a:off x="1" y="339270"/>
        <a:ext cx="675222" cy="289381"/>
      </dsp:txXfrm>
    </dsp:sp>
    <dsp:sp modelId="{C9C781CF-75A8-48C6-B56F-F92B522C1F9D}">
      <dsp:nvSpPr>
        <dsp:cNvPr id="0" name=""/>
        <dsp:cNvSpPr/>
      </dsp:nvSpPr>
      <dsp:spPr>
        <a:xfrm rot="5400000">
          <a:off x="3183292" y="-2506410"/>
          <a:ext cx="626992" cy="5643131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Location; start date; growth cessation date; out date; smoldering stopped date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Sources of Data: </a:t>
          </a:r>
          <a:r>
            <a:rPr lang="en-US" sz="900" u="sng" kern="1200" dirty="0"/>
            <a:t>Wildfire</a:t>
          </a:r>
          <a:r>
            <a:rPr lang="en-US" sz="900" kern="1200" dirty="0"/>
            <a:t> – SMARTFIRE, ICS209, FRAP (CA); Rx – burn permit databases.  			   			  </a:t>
          </a:r>
          <a:r>
            <a:rPr lang="en-US" sz="900" u="sng" kern="1200" dirty="0"/>
            <a:t>Satellite Detects</a:t>
          </a:r>
          <a:r>
            <a:rPr lang="en-US" sz="900" kern="1200" dirty="0"/>
            <a:t> – all types of fire with sufficient heat signature; effort to categorize and 			  cross-check</a:t>
          </a:r>
        </a:p>
      </dsp:txBody>
      <dsp:txXfrm rot="-5400000">
        <a:off x="675223" y="32266"/>
        <a:ext cx="5612524" cy="565778"/>
      </dsp:txXfrm>
    </dsp:sp>
    <dsp:sp modelId="{BEE46C64-B91A-4906-84A7-216B55F20A76}">
      <dsp:nvSpPr>
        <dsp:cNvPr id="0" name=""/>
        <dsp:cNvSpPr/>
      </dsp:nvSpPr>
      <dsp:spPr>
        <a:xfrm rot="5400000">
          <a:off x="-144690" y="992203"/>
          <a:ext cx="964603" cy="67522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Activity</a:t>
          </a:r>
        </a:p>
      </dsp:txBody>
      <dsp:txXfrm rot="-5400000">
        <a:off x="1" y="1185123"/>
        <a:ext cx="675222" cy="289381"/>
      </dsp:txXfrm>
    </dsp:sp>
    <dsp:sp modelId="{C501359B-E84A-4E0E-AA80-1B606DBDDCE8}">
      <dsp:nvSpPr>
        <dsp:cNvPr id="0" name=""/>
        <dsp:cNvSpPr/>
      </dsp:nvSpPr>
      <dsp:spPr>
        <a:xfrm rot="5400000">
          <a:off x="3183292" y="-1660556"/>
          <a:ext cx="626992" cy="5643131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Acres or tons/day; burn type; fuel type; fuel loading; fuel moisture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FCCS - fuel type &amp; loading; WFAS – fuel moisture; burn type – reporting/permits; </a:t>
          </a:r>
          <a:r>
            <a:rPr lang="en-US" sz="900" kern="1200" dirty="0" err="1"/>
            <a:t>spatio</a:t>
          </a:r>
          <a:r>
            <a:rPr lang="en-US" sz="900" kern="1200" dirty="0"/>
            <a:t>/temporal rules</a:t>
          </a:r>
        </a:p>
      </dsp:txBody>
      <dsp:txXfrm rot="-5400000">
        <a:off x="675223" y="878120"/>
        <a:ext cx="5612524" cy="565778"/>
      </dsp:txXfrm>
    </dsp:sp>
    <dsp:sp modelId="{9500BE0D-4F87-4038-8AC0-B6C0F3766472}">
      <dsp:nvSpPr>
        <dsp:cNvPr id="0" name=""/>
        <dsp:cNvSpPr/>
      </dsp:nvSpPr>
      <dsp:spPr>
        <a:xfrm rot="5400000">
          <a:off x="-144690" y="1838057"/>
          <a:ext cx="964603" cy="67522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Consumption</a:t>
          </a:r>
        </a:p>
      </dsp:txBody>
      <dsp:txXfrm rot="-5400000">
        <a:off x="1" y="2030977"/>
        <a:ext cx="675222" cy="289381"/>
      </dsp:txXfrm>
    </dsp:sp>
    <dsp:sp modelId="{D04932C5-756D-4BA8-96C8-26CAFBB15D71}">
      <dsp:nvSpPr>
        <dsp:cNvPr id="0" name=""/>
        <dsp:cNvSpPr/>
      </dsp:nvSpPr>
      <dsp:spPr>
        <a:xfrm rot="5400000">
          <a:off x="3183292" y="-814702"/>
          <a:ext cx="626992" cy="5643131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Tons burned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BlueSky modeling framework; FOFEM; reporting/permits; assumptions</a:t>
          </a:r>
        </a:p>
      </dsp:txBody>
      <dsp:txXfrm rot="-5400000">
        <a:off x="675223" y="1723974"/>
        <a:ext cx="5612524" cy="565778"/>
      </dsp:txXfrm>
    </dsp:sp>
    <dsp:sp modelId="{A3F78C4E-6191-4069-9D4B-22B84BC8AC4C}">
      <dsp:nvSpPr>
        <dsp:cNvPr id="0" name=""/>
        <dsp:cNvSpPr/>
      </dsp:nvSpPr>
      <dsp:spPr>
        <a:xfrm rot="5400000">
          <a:off x="-144690" y="2683911"/>
          <a:ext cx="964603" cy="67522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Emission Factors</a:t>
          </a:r>
        </a:p>
      </dsp:txBody>
      <dsp:txXfrm rot="-5400000">
        <a:off x="1" y="2876831"/>
        <a:ext cx="675222" cy="289381"/>
      </dsp:txXfrm>
    </dsp:sp>
    <dsp:sp modelId="{9AF976E1-1186-4DE2-A95E-AFF9D007A16E}">
      <dsp:nvSpPr>
        <dsp:cNvPr id="0" name=""/>
        <dsp:cNvSpPr/>
      </dsp:nvSpPr>
      <dsp:spPr>
        <a:xfrm rot="5400000">
          <a:off x="3183292" y="31151"/>
          <a:ext cx="626992" cy="5643131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Mass pollutant/ton burned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AP-42; Missoula Lab; other references; embedded in consumption/emission calculation frameworks</a:t>
          </a:r>
        </a:p>
      </dsp:txBody>
      <dsp:txXfrm rot="-5400000">
        <a:off x="675223" y="2569828"/>
        <a:ext cx="5612524" cy="565778"/>
      </dsp:txXfrm>
    </dsp:sp>
    <dsp:sp modelId="{2FB2A855-8D47-4F08-AABD-89C173B46D6C}">
      <dsp:nvSpPr>
        <dsp:cNvPr id="0" name=""/>
        <dsp:cNvSpPr/>
      </dsp:nvSpPr>
      <dsp:spPr>
        <a:xfrm rot="5400000">
          <a:off x="-144690" y="3529765"/>
          <a:ext cx="964603" cy="675222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Emissions</a:t>
          </a:r>
        </a:p>
      </dsp:txBody>
      <dsp:txXfrm rot="-5400000">
        <a:off x="1" y="3722685"/>
        <a:ext cx="675222" cy="289381"/>
      </dsp:txXfrm>
    </dsp:sp>
    <dsp:sp modelId="{8126E5C5-30D1-4130-8641-CD63B115330A}">
      <dsp:nvSpPr>
        <dsp:cNvPr id="0" name=""/>
        <dsp:cNvSpPr/>
      </dsp:nvSpPr>
      <dsp:spPr>
        <a:xfrm rot="5400000">
          <a:off x="3183292" y="877005"/>
          <a:ext cx="626992" cy="5643131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Tons pollutant/day</a:t>
          </a:r>
        </a:p>
      </dsp:txBody>
      <dsp:txXfrm rot="-5400000">
        <a:off x="675223" y="3415682"/>
        <a:ext cx="5612524" cy="565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4CE2-8E97-4283-A5D3-96CAF2AEC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13F7D7-C830-4CE8-9C07-4AC029D74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6D07F-5FF7-4B6F-A770-9F6B9DBB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2C493-4887-4520-A183-20A93FFD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E077F-F95A-422B-ADC1-C5921128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5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E58E0-6155-4409-8D5D-0456D5F4E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511C2-FCCD-4C1A-9249-CDE361417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40115-73F2-4B22-8B12-2B9067431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A891B-CB18-460A-8CC0-DD01B2FA4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DED68-228D-470D-8DB4-77808F27B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8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6F5F62-B5AC-41E7-BE2B-87A310E709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AD073-FCFB-4C2D-B3A9-02647C3E1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7B0F0-A00E-4F81-9E48-7CC429A2C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93101-D307-4F0B-9DF9-32CF6A00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F4E40-B6AE-475A-9B38-AAF78B31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8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31615-43F3-4688-8A00-EAA51897D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0AC0-5166-4D26-95FA-B7ACFB370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3195E-EB62-4433-90FA-C9F4B7408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13B31-5DD4-4F61-8B2B-108B5387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8E01B-5A53-4FF5-ACDD-3E71CDEF6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8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F75A-2F3A-40DF-9BE8-9DABF6715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50E43-E080-4623-B4E6-7E16E7383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A668F-9C29-4B4F-B034-A10AB0F0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8DBC-5724-4A3B-AA41-3DD7A540A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A1D7C-2A87-4334-B6F1-DFA273676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18A05-55D7-42B7-B73E-B7E8139A4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E21C1-DE11-435F-A79C-8F2657D8D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A2E1C-26C6-4F7A-81EE-6A7C28CAD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9E23B-634D-4C39-BA29-586BE8992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75CC0-90B1-49D0-AB7A-A30B47DE4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5FCF2-F2A0-4D6A-8C28-CBBFCE97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0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C687F-E768-438F-8A75-592D586C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D1CA8-4807-449A-BFA4-31679F32A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C7C4F-809A-42AE-951F-341E6B514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A27DF7-6194-48A0-9702-E955BA3F8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8F69E6-24BF-433B-A438-3DA21B499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AD7E7A-E096-4DBA-B5F4-07FE853D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43E394-CDB1-4D0A-B33E-CB10F482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0E9301-DCFA-4697-8F7A-D4451BE9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0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5CE14-6D36-47A3-8569-6BE3768B2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DCB68E-3422-476C-B6F3-605C37FF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67E5B7-2582-425F-B09A-F59909A0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46F09-0D0C-462F-8515-2803BF4E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4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EC61A-CDC5-42B6-9F19-4AD279AA8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82D23D-12BC-471F-8C63-ECD1ECA57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837EE-A034-4460-9E08-3871AD6C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6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066F8-669B-490E-BB8C-3A09017CE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7587-DDC3-4D5B-9BB6-1ED26A881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7C30B-42C7-4505-9306-6EB16A634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8A37A-D3E2-476A-A27E-E0C475F4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0DAC2-5D6E-40E4-9F55-C9924734A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967F1-9A24-49B4-B7A9-2FC8DD1DD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5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5CE83-AA12-4BA3-8824-D0C466B4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10275-FAAE-4B2E-987B-CA3DF2CA66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12359-7EC8-418E-9B7A-5DC474887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C26BC-1B92-4310-B187-B77E6291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5B2FB-BE88-4ECC-8593-47CD4C02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B45CA-DD85-47CE-B415-409C0F63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8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2A3FCE-6E02-4150-9A34-B6A783E15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F165A-47AF-4211-BCCA-30D8AA064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AC8F4-AB91-44B6-90B9-614DB4AD4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AF990-8BB6-4AB4-B46F-D5278543B51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0DB23-1667-435B-9085-EF2224BBC4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5B7AB-11C6-4994-9D36-B5B0E7422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903A41A-137E-460C-9BD9-D2E88C4253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0007965"/>
              </p:ext>
            </p:extLst>
          </p:nvPr>
        </p:nvGraphicFramePr>
        <p:xfrm>
          <a:off x="1261672" y="1409075"/>
          <a:ext cx="9668656" cy="527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C304FCCE-B664-466B-A31D-A36BAB43B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015"/>
            <a:ext cx="10515600" cy="1325563"/>
          </a:xfrm>
        </p:spPr>
        <p:txBody>
          <a:bodyPr/>
          <a:lstStyle/>
          <a:p>
            <a:r>
              <a:rPr lang="en-US" dirty="0"/>
              <a:t>Fire EI Data Elements / Calculation Stream</a:t>
            </a:r>
          </a:p>
        </p:txBody>
      </p:sp>
    </p:spTree>
    <p:extLst>
      <p:ext uri="{BB962C8B-B14F-4D97-AF65-F5344CB8AC3E}">
        <p14:creationId xmlns:p14="http://schemas.microsoft.com/office/powerpoint/2010/main" val="99933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903A41A-137E-460C-9BD9-D2E88C4253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6337404"/>
              </p:ext>
            </p:extLst>
          </p:nvPr>
        </p:nvGraphicFramePr>
        <p:xfrm>
          <a:off x="1261672" y="1409075"/>
          <a:ext cx="9668656" cy="527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C304FCCE-B664-466B-A31D-A36BAB43B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015"/>
            <a:ext cx="10515600" cy="1325563"/>
          </a:xfrm>
        </p:spPr>
        <p:txBody>
          <a:bodyPr/>
          <a:lstStyle/>
          <a:p>
            <a:r>
              <a:rPr lang="en-US" dirty="0"/>
              <a:t>Fire EI Data Elements / Calculation Stream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6B97D62D-AC15-4090-BE71-D53E1A4B9D8F}"/>
              </a:ext>
            </a:extLst>
          </p:cNvPr>
          <p:cNvSpPr/>
          <p:nvPr/>
        </p:nvSpPr>
        <p:spPr>
          <a:xfrm>
            <a:off x="2016178" y="1391578"/>
            <a:ext cx="839449" cy="5276538"/>
          </a:xfrm>
          <a:prstGeom prst="rightBrace">
            <a:avLst>
              <a:gd name="adj1" fmla="val 8333"/>
              <a:gd name="adj2" fmla="val 34091"/>
            </a:avLst>
          </a:prstGeom>
          <a:noFill/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CE0A17-963C-4B51-A736-339473F9FEF5}"/>
              </a:ext>
            </a:extLst>
          </p:cNvPr>
          <p:cNvSpPr txBox="1"/>
          <p:nvPr/>
        </p:nvSpPr>
        <p:spPr>
          <a:xfrm>
            <a:off x="3230381" y="2198576"/>
            <a:ext cx="8799226" cy="36625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For the Fire Data Conceptual Model, we are shooting for</a:t>
            </a:r>
          </a:p>
          <a:p>
            <a:r>
              <a:rPr lang="en-US" sz="2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Identified </a:t>
            </a:r>
            <a:r>
              <a:rPr lang="en-US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en-US" sz="2800" dirty="0"/>
              <a:t> at Every Data Element &amp; sub-element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Metadata/documentation at every step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As understood overall Fire EI Data Quality Level…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2+</a:t>
            </a:r>
            <a:r>
              <a:rPr lang="en-US" sz="3600" dirty="0"/>
              <a:t> </a:t>
            </a:r>
            <a:r>
              <a:rPr lang="en-US" sz="2800" dirty="0"/>
              <a:t>???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known degree of consistency across the WRAP 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Updates/availability at a frequency that accommodates use of the Fire EI for all of the S/L/Ts regulatory needs</a:t>
            </a:r>
          </a:p>
        </p:txBody>
      </p:sp>
    </p:spTree>
    <p:extLst>
      <p:ext uri="{BB962C8B-B14F-4D97-AF65-F5344CB8AC3E}">
        <p14:creationId xmlns:p14="http://schemas.microsoft.com/office/powerpoint/2010/main" val="9834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8C173-6BC0-4678-B3BA-6643E7096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9500" y="1825625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What aspects are missing?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Should the CM impose basic procedural steps for a WESTAR-WRAP agency to address in contributing to the regional fire inventory?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/>
              <a:t>Starting from </a:t>
            </a:r>
            <a:r>
              <a:rPr lang="en-US" b="1" i="1" dirty="0"/>
              <a:t>EVENTS</a:t>
            </a:r>
            <a:r>
              <a:rPr lang="en-US" dirty="0"/>
              <a:t> to build the inventory?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/>
              <a:t>Starting from analysis of an existing </a:t>
            </a:r>
            <a:r>
              <a:rPr lang="en-US" b="1" i="1" dirty="0"/>
              <a:t>EMISSIONS</a:t>
            </a:r>
            <a:r>
              <a:rPr lang="en-US" dirty="0"/>
              <a:t> dataset to verify data as estimated?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/>
              <a:t>Require fire type activity characteristics reporting (spatial, temporal, variation in magnitudes)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Can pieces of CM inputs discussed so far be implemented by WESTAR-WRAP agencies given different levels of expertise and resources?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What Subject Matter Experts should we bring in, if any, to flesh out CM?</a:t>
            </a: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6F314F42-E7D5-4954-BD6F-E2668856E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015"/>
            <a:ext cx="10515600" cy="1325563"/>
          </a:xfrm>
        </p:spPr>
        <p:txBody>
          <a:bodyPr/>
          <a:lstStyle/>
          <a:p>
            <a:r>
              <a:rPr lang="en-US" dirty="0"/>
              <a:t>Fire EI Data Elements / Calculation Stream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EF2EE80-0C96-44C2-B9B5-6ECEAB280D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4062425"/>
              </p:ext>
            </p:extLst>
          </p:nvPr>
        </p:nvGraphicFramePr>
        <p:xfrm>
          <a:off x="194873" y="1825625"/>
          <a:ext cx="631835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17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meline&#10;&#10;Description automatically generated">
            <a:extLst>
              <a:ext uri="{FF2B5EF4-FFF2-40B4-BE49-F238E27FC236}">
                <a16:creationId xmlns:a16="http://schemas.microsoft.com/office/drawing/2014/main" id="{F1A74965-17EF-46DD-91F6-AA9DDB6B2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0" y="1143000"/>
            <a:ext cx="6057900" cy="457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04571" y="580571"/>
            <a:ext cx="801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Example of a nice/complete </a:t>
            </a:r>
            <a:r>
              <a:rPr lang="en-US" sz="2400" b="1" dirty="0"/>
              <a:t>list of data elements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72683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583</Words>
  <Application>Microsoft Office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Fire EI Data Elements / Calculation Stream</vt:lpstr>
      <vt:lpstr>Fire EI Data Elements / Calculation Stream</vt:lpstr>
      <vt:lpstr>Fire EI Data Elements / Calculation Stream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drandall@airsci.com</dc:creator>
  <cp:lastModifiedBy>Moore, Tom</cp:lastModifiedBy>
  <cp:revision>15</cp:revision>
  <dcterms:created xsi:type="dcterms:W3CDTF">2021-02-16T06:32:42Z</dcterms:created>
  <dcterms:modified xsi:type="dcterms:W3CDTF">2021-02-22T23:59:48Z</dcterms:modified>
</cp:coreProperties>
</file>